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000" y="-7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535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0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40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3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33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24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5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0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96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39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67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8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236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1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5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222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0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5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36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43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9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4.5 title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318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.5 background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3180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768600" y="3886200"/>
            <a:ext cx="784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… “The Son of Man must be delivered into the hands of sinful men, and be crucified, and the third day rise again.”</a:t>
            </a:r>
          </a:p>
          <a:p>
            <a:pPr algn="l"/>
            <a:endParaRPr lang="en-US" sz="4800" b="1" baseline="30000" dirty="0">
              <a:latin typeface="Arial" charset="0"/>
              <a:cs typeface="Arial" charset="0"/>
            </a:endParaRPr>
          </a:p>
          <a:p>
            <a:pPr algn="l"/>
            <a:r>
              <a:rPr lang="en-US" sz="4800" b="1" baseline="30000" dirty="0">
                <a:latin typeface="Arial" charset="0"/>
                <a:cs typeface="Arial" charset="0"/>
              </a:rPr>
              <a:t>Luke 24:7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4.5 background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3180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2282825" y="1716088"/>
            <a:ext cx="8439150" cy="62849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Women came to finish burying Jesus.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wasn’t in the tomb. 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is alive! </a:t>
            </a:r>
          </a:p>
          <a:p>
            <a:pPr marL="685800" indent="-685800" algn="l">
              <a:buFont typeface="Arial"/>
              <a:buChar char="•"/>
              <a:defRPr/>
            </a:pPr>
            <a:endParaRPr lang="en-US" sz="48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4.5 background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3180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482600" y="1600200"/>
            <a:ext cx="11098213" cy="215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0" dirty="0">
                <a:solidFill>
                  <a:schemeClr val="tx1"/>
                </a:solidFill>
                <a:cs typeface="Helvetica Light" charset="0"/>
              </a:rPr>
              <a:t>Enter Content </a:t>
            </a:r>
            <a:r>
              <a:rPr lang="en-US" sz="8000" dirty="0" err="1">
                <a:solidFill>
                  <a:schemeClr val="tx1"/>
                </a:solidFill>
                <a:cs typeface="Helvetica Light" charset="0"/>
              </a:rPr>
              <a:t>Here.</a:t>
            </a:r>
            <a:endParaRPr lang="en-US" dirty="0">
              <a:solidFill>
                <a:schemeClr val="tx1"/>
              </a:solidFill>
              <a:cs typeface="Helvetica Light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463800" y="2857500"/>
            <a:ext cx="9840913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here.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63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Helvetica Light</vt:lpstr>
      <vt:lpstr>ＭＳ Ｐゴシック</vt:lpstr>
      <vt:lpstr>Arial</vt:lpstr>
      <vt:lpstr>Avenir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Lewis</cp:lastModifiedBy>
  <cp:revision>32</cp:revision>
  <dcterms:modified xsi:type="dcterms:W3CDTF">2018-05-07T16:54:41Z</dcterms:modified>
</cp:coreProperties>
</file>