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2000" y="-7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4135069706"/>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931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950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25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61292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1026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75688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88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8137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0702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779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268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1618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7774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8894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23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4923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569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31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447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93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358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81749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_SlideTitle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21"/>
            <a:ext cx="12998706" cy="97536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5122" name="TextBox 2"/>
          <p:cNvSpPr txBox="1">
            <a:spLocks noChangeArrowheads="1"/>
          </p:cNvSpPr>
          <p:nvPr/>
        </p:nvSpPr>
        <p:spPr bwMode="auto">
          <a:xfrm>
            <a:off x="2463800" y="3352800"/>
            <a:ext cx="845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Then He said to them, “O foolish ones, and slow of heart to believe in all that the prophets have spoken! Ought not the Christ to have suffered these things and to enter into His glory?”</a:t>
            </a:r>
          </a:p>
          <a:p>
            <a:pPr algn="l"/>
            <a:endParaRPr lang="en-US" sz="4800" b="1" i="1" baseline="30000" dirty="0">
              <a:latin typeface="Arial" charset="0"/>
              <a:cs typeface="Arial" charset="0"/>
            </a:endParaRPr>
          </a:p>
          <a:p>
            <a:pPr algn="l"/>
            <a:r>
              <a:rPr lang="en-US" sz="4800" b="1" baseline="30000" dirty="0">
                <a:latin typeface="Arial" charset="0"/>
                <a:cs typeface="Arial" charset="0"/>
              </a:rPr>
              <a:t>Luke 24:25-26</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6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4" name="AutoShape 5"/>
          <p:cNvSpPr>
            <a:spLocks/>
          </p:cNvSpPr>
          <p:nvPr/>
        </p:nvSpPr>
        <p:spPr bwMode="auto">
          <a:xfrm>
            <a:off x="1854200" y="1716088"/>
            <a:ext cx="9296400" cy="6284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Two men were walking toward Emmaus.</a:t>
            </a:r>
          </a:p>
          <a:p>
            <a:pPr marL="685800" indent="-685800" algn="l">
              <a:buFont typeface="Arial"/>
              <a:buChar char="•"/>
              <a:defRPr/>
            </a:pPr>
            <a:r>
              <a:rPr lang="en-US" sz="4800" b="1" dirty="0">
                <a:latin typeface="Arial"/>
                <a:cs typeface="Arial"/>
              </a:rPr>
              <a:t>A stranger met up with them. </a:t>
            </a:r>
          </a:p>
          <a:p>
            <a:pPr marL="685800" indent="-685800" algn="l">
              <a:buFont typeface="Arial"/>
              <a:buChar char="•"/>
              <a:defRPr/>
            </a:pPr>
            <a:r>
              <a:rPr lang="en-US" sz="4800" b="1" dirty="0">
                <a:latin typeface="Arial"/>
                <a:cs typeface="Arial"/>
              </a:rPr>
              <a:t>They found out that Jesus is alive and left to tell others. </a:t>
            </a:r>
          </a:p>
          <a:p>
            <a:pPr marL="685800" indent="-685800" algn="l">
              <a:buFont typeface="Arial"/>
              <a:buChar char="•"/>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6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solidFill>
                  <a:schemeClr val="tx1"/>
                </a:solidFill>
                <a:cs typeface="Helvetica Light" charset="0"/>
              </a:rPr>
              <a:t>Enter Content </a:t>
            </a:r>
            <a:r>
              <a:rPr lang="en-US" sz="8000" dirty="0" err="1">
                <a:solidFill>
                  <a:schemeClr val="tx1"/>
                </a:solidFill>
                <a:cs typeface="Helvetica Light" charset="0"/>
              </a:rPr>
              <a:t>Here.</a:t>
            </a:r>
            <a:endParaRPr lang="en-US" dirty="0">
              <a:solidFill>
                <a:schemeClr val="tx1"/>
              </a:solidFill>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600</TotalTime>
  <Words>89</Words>
  <Application>Microsoft Macintosh PowerPoint</Application>
  <PresentationFormat>Custom</PresentationFormat>
  <Paragraphs>10</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Helvetica Light</vt:lpstr>
      <vt:lpstr>ＭＳ Ｐゴシック</vt:lpstr>
      <vt:lpstr>Arial</vt:lpstr>
      <vt:lpstr>Avenir Roman</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34</cp:revision>
  <dcterms:modified xsi:type="dcterms:W3CDTF">2018-05-07T17:06:26Z</dcterms:modified>
</cp:coreProperties>
</file>