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2000" y="-66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2964882403"/>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353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509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35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2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9607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9297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707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284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3364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135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140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363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362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39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12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340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79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07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047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642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026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43512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4.7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228600"/>
            <a:ext cx="1320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4.7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302067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1930400" y="2303463"/>
            <a:ext cx="93726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Then He said to them, “Thus it is written, and thus it was necessary for the Christ to suffer and to rise from the dead the third day, and that repentance and remission of sins should be preached in His name to all nations, beginning at Jerusalem. And you are witnesses of these things. Behold, I send the Promise of My Father upon you; but tarry in the city of Jerusalem until you are endued with power from on high.”</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24:46-49</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4.7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302067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2425700" y="1716088"/>
            <a:ext cx="8153400" cy="6284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Jesus appears to His disciples. </a:t>
            </a:r>
          </a:p>
          <a:p>
            <a:pPr marL="685800" indent="-685800" algn="l">
              <a:buFont typeface="Arial"/>
              <a:buChar char="•"/>
              <a:defRPr/>
            </a:pPr>
            <a:r>
              <a:rPr lang="en-US" sz="4800" b="1" dirty="0">
                <a:latin typeface="Arial"/>
                <a:cs typeface="Arial"/>
              </a:rPr>
              <a:t>His disciples aren’t sure about Jesus.</a:t>
            </a:r>
          </a:p>
          <a:p>
            <a:pPr marL="685800" indent="-685800" algn="l">
              <a:buFont typeface="Arial"/>
              <a:buChar char="•"/>
              <a:defRPr/>
            </a:pPr>
            <a:r>
              <a:rPr lang="en-US" sz="4800" b="1" dirty="0">
                <a:latin typeface="Arial"/>
                <a:cs typeface="Arial"/>
              </a:rPr>
              <a:t>Jesus gives them instructions: Wait.</a:t>
            </a:r>
          </a:p>
          <a:p>
            <a:pPr marL="685800" indent="-685800" algn="l">
              <a:buFont typeface="Arial"/>
              <a:buChar char="•"/>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4.7 background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302067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solidFill>
                  <a:schemeClr val="tx1"/>
                </a:solidFill>
                <a:cs typeface="Helvetica Light" charset="0"/>
              </a:rPr>
              <a:t>Enter Content </a:t>
            </a:r>
            <a:r>
              <a:rPr lang="en-US" sz="8000" dirty="0" err="1">
                <a:solidFill>
                  <a:schemeClr val="tx1"/>
                </a:solidFill>
                <a:cs typeface="Helvetica Light" charset="0"/>
              </a:rPr>
              <a:t>Here.</a:t>
            </a:r>
            <a:endParaRPr lang="en-US" dirty="0">
              <a:solidFill>
                <a:schemeClr val="tx1"/>
              </a:solidFill>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TotalTime>
  <Words>131</Words>
  <Application>Microsoft Macintosh PowerPoint</Application>
  <PresentationFormat>Custom</PresentationFormat>
  <Paragraphs>10</Paragraphs>
  <Slides>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Helvetica Light</vt:lpstr>
      <vt:lpstr>ＭＳ Ｐゴシック</vt:lpstr>
      <vt:lpstr>Arial</vt:lpstr>
      <vt:lpstr>Avenir Roman</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37</cp:revision>
  <dcterms:modified xsi:type="dcterms:W3CDTF">2018-05-07T17:22:59Z</dcterms:modified>
</cp:coreProperties>
</file>