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6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29"/>
    <p:restoredTop sz="94674"/>
  </p:normalViewPr>
  <p:slideViewPr>
    <p:cSldViewPr snapToGrid="0" snapToObjects="1">
      <p:cViewPr varScale="1">
        <p:scale>
          <a:sx n="87" d="100"/>
          <a:sy n="87" d="100"/>
        </p:scale>
        <p:origin x="800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C98BD-18F1-2A47-9AB6-6F03B0298A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9E3390-9CD3-504D-836B-51970807BB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1D6C6-A949-EC4D-A430-624B628ED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8403BB-B763-0F44-A7D8-399EECF61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20D18-B4AF-9A4D-8C5E-FD7BBE39C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681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3DE62-FE5A-5245-A1A2-B2F081299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35FB3-7CAE-9C43-AD6A-C8D4D4BADD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A3495D-EE3A-194D-BA4F-29416C5F3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A9052-1D59-414C-BB73-BF5A5C662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E6356-2BA6-424A-A594-418D7466B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322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CBB4A2-3354-0F45-B574-8CBEBFD6F1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613323-457C-3D43-8470-1040F168A8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E60361-1A36-294B-81B8-2AC8D3404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25481-1483-B740-A72C-C115FFE66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FB3E5-E541-CC4D-9EB1-5A55D4271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714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4DEC1-0B63-1345-AA20-1C6F8DB5D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6F504-F36E-484B-9DA7-DE587D7529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29F03-A779-1F4C-A691-D43A8D61E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DC4A8-9B55-5F48-886D-24E72B9D5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CA523-D367-C543-802A-11CFBB586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072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AD01E-7198-AF43-BEFD-AE9ED4FE7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5EB851-B534-1242-9619-2DF724B40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C24849-858F-F444-950F-8920ADC4C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C37AB2-3EEE-7B45-A2A1-73A67F64F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682BE2-4AD7-4749-A407-73B44F851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1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B783D-B405-E24E-B3EB-67F647924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48358-CF88-E341-BBDD-0BE04898D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1D9876-159F-544D-B75D-C65E69EBA7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2AF7A9-8728-9348-824B-0FE236B25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02022B-7B9C-484C-A6B1-5113D5B7F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8C60F0-1770-AA4F-AACB-1B5A34BE7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660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BD3C0-95B9-5C42-AB4B-8B8C97052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4D0703-804E-984A-BD0C-14243B404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96876F-4A94-D145-8F2E-7442F3275D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F68BC1-13FC-9647-B594-8C42D873BB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4E582F-266C-F742-B185-5AB4D5C947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FF7F3F-E614-B84C-A868-38A2FEBEE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7E744F-36A5-704C-82A8-E575D44CE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11C00C-79D9-D048-8698-A77EEB4CF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310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87BE8-2FCD-D747-99FA-03854AD4B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EE99D6-DB3D-4D41-8041-38F478003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4D39F9-85FF-DE4C-B3B9-B4A36DF4A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B89288-DE74-6948-9D7A-49AD70E6A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093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7F8226-9B17-1049-896D-2E82D4006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A836EE-6228-B648-A5CA-88B5AB637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FC8506-8DD5-3642-B869-B51D36202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87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F3906-9763-C74A-817A-5E00587E6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6A96D3-0F45-0B47-B2AA-E76355D07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FD3174-2659-174F-A3CF-9A131ECA73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434D96-41D9-F740-B452-40481F9AD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ABA8A6-19AE-C243-A8EA-18DB23F62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325149-F9C2-F94C-B05C-B8BCDA945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626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94ED8-AC7A-1049-815D-2481C4CF1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DC8C73-CA07-C14C-A391-D0B800FF3B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17A8E3-10FE-FE45-A8FB-F15C7C2CC7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A77414-66E5-8444-8416-654D2941C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1F8F0C-9797-5A4E-8D0D-042384337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1BC447-E815-204C-9633-54E0E1727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052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40C875-AB2D-1449-8640-237A83C4E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682534-1F7B-7247-B146-267A243666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EDE85-A801-5B4B-8965-1391A65572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01F3E4-C1A1-0048-8097-3D573C67C3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0448C-56B0-3140-A256-44BEC0666F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536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18711C5-6B16-D14C-82FD-AAAB24D09B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E5EB4BE-B07B-484C-A098-1934D9CD2A3E}"/>
              </a:ext>
            </a:extLst>
          </p:cNvPr>
          <p:cNvSpPr txBox="1"/>
          <p:nvPr/>
        </p:nvSpPr>
        <p:spPr>
          <a:xfrm>
            <a:off x="8612660" y="6203092"/>
            <a:ext cx="27825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© 2018 </a:t>
            </a:r>
            <a:r>
              <a:rPr lang="en-US" sz="1200" b="1" dirty="0" err="1"/>
              <a:t>Awana</a:t>
            </a:r>
            <a:r>
              <a:rPr lang="en-US" sz="1200" b="1" dirty="0"/>
              <a:t>® Clubs International. ESV</a:t>
            </a:r>
          </a:p>
        </p:txBody>
      </p:sp>
    </p:spTree>
    <p:extLst>
      <p:ext uri="{BB962C8B-B14F-4D97-AF65-F5344CB8AC3E}">
        <p14:creationId xmlns:p14="http://schemas.microsoft.com/office/powerpoint/2010/main" val="11519297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1EF362D-F634-AD46-9518-B3666808C6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43D5D1E-DF2F-F744-A43D-E156ECD69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4" y="2458097"/>
            <a:ext cx="10776279" cy="40205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Lesson Summary</a:t>
            </a:r>
            <a:endParaRPr lang="en-US" dirty="0"/>
          </a:p>
          <a:p>
            <a:pPr marL="0" indent="0">
              <a:buNone/>
            </a:pPr>
            <a:r>
              <a:rPr lang="en-US" sz="3600" dirty="0"/>
              <a:t>The Bible is flawless and without error. We can trust that the unchanging, true Word of God applies to our lives and situations. </a:t>
            </a:r>
          </a:p>
          <a:p>
            <a:pPr marL="0" indent="0">
              <a:buNone/>
            </a:pPr>
            <a:r>
              <a:rPr lang="en-US" b="1" dirty="0"/>
              <a:t> 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 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AE232DC-6A7B-0A46-BDBB-85350EF76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2.4  The Bible Is True and Useful</a:t>
            </a:r>
            <a:endParaRPr lang="en-US" sz="3200" b="1" dirty="0"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6C7DBA-F332-4D45-B595-3A50D634C73D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2799113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E0CA615-B593-AA49-A669-5BF6219AEB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78B92E36-6565-E84F-94F1-0DFFA52B1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2.4  The Bible Is True and Useful</a:t>
            </a:r>
            <a:endParaRPr lang="en-US" sz="3200" b="1" dirty="0">
              <a:latin typeface="+mn-lt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8A70FB8-4A49-F748-A8A7-73B264B78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001000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sz="3600" dirty="0"/>
          </a:p>
          <a:p>
            <a:r>
              <a:rPr lang="en-US" sz="3600" dirty="0"/>
              <a:t>God’s Word is truth.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B1DAB7-55F9-ED43-BBAA-1726732D6D1B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2505886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29CE54C-CC45-CC4D-8188-664C140CFF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120F287C-FC82-294F-A738-96C82916CC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2.4  The Bible Is True and Useful</a:t>
            </a:r>
            <a:endParaRPr lang="en-US" sz="3200" b="1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345679C-A66B-4648-8DD6-8D34CEF4A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001000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</a:p>
          <a:p>
            <a:r>
              <a:rPr lang="en-US" sz="3600" dirty="0"/>
              <a:t>God’s Word is perfect.</a:t>
            </a:r>
          </a:p>
          <a:p>
            <a:pPr marL="0" indent="0">
              <a:buNone/>
            </a:pPr>
            <a:endParaRPr lang="en-US" sz="36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718DBD6-2872-CC45-9F33-6DCB6DE6BF65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41072793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7BF175F-82BA-6A42-854F-2D76D12742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2.4  The Bible Is True and Useful</a:t>
            </a:r>
            <a:endParaRPr lang="en-US" sz="3200" b="1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489086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We can have confidence in God’s Word.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13354641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8F1D3F1-421D-474A-8688-BE6DF73B1F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2.4  The Bible Is True and Useful</a:t>
            </a:r>
            <a:endParaRPr lang="en-US" sz="3200" b="1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0" y="1625754"/>
            <a:ext cx="10565065" cy="4582848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3600" b="1" i="1" dirty="0"/>
              <a:t>Memorize</a:t>
            </a:r>
            <a:endParaRPr lang="en-US" sz="36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3600" b="1" i="1" dirty="0"/>
              <a:t>Psalm 12:6</a:t>
            </a:r>
            <a:endParaRPr lang="en-US" dirty="0"/>
          </a:p>
          <a:p>
            <a:pPr marL="0" indent="0">
              <a:buNone/>
            </a:pPr>
            <a:r>
              <a:rPr lang="en-US" sz="3600" i="1" dirty="0"/>
              <a:t>The words of the LORD are pure words, like silver refined in a furnace on the ground, purified </a:t>
            </a:r>
            <a:br>
              <a:rPr lang="en-US" sz="3600" i="1" dirty="0"/>
            </a:br>
            <a:r>
              <a:rPr lang="en-US" sz="3600" i="1" dirty="0"/>
              <a:t>seven times. </a:t>
            </a:r>
            <a:endParaRPr lang="en-US" sz="36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3600" i="1" dirty="0"/>
              <a:t> </a:t>
            </a:r>
            <a:endParaRPr lang="en-US" sz="36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78FAB4-B42A-9D46-91E3-D65BC5D27873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16836369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8230C6D-BFF6-EE45-8FD7-1328D1E19D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2.4  The Bible Is True and Useful</a:t>
            </a:r>
            <a:endParaRPr lang="en-US" sz="3200" b="1" dirty="0">
              <a:latin typeface="+mn-lt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Application Questions</a:t>
            </a:r>
            <a:endParaRPr lang="en-US" dirty="0"/>
          </a:p>
          <a:p>
            <a:r>
              <a:rPr lang="en-US" sz="3600" dirty="0"/>
              <a:t>How do you know God’s Word is true? </a:t>
            </a:r>
          </a:p>
          <a:p>
            <a:r>
              <a:rPr lang="en-US" sz="3600" dirty="0"/>
              <a:t>How does knowing God’s Word is true change the way you feel about the Bible? </a:t>
            </a:r>
          </a:p>
          <a:p>
            <a:r>
              <a:rPr lang="en-US" sz="3600" dirty="0"/>
              <a:t>How will you apply a promise in God’s Word to your life this week? </a:t>
            </a:r>
          </a:p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endParaRPr lang="en-US" sz="3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D28E0B-A00B-A24E-A75B-BA484A7E0231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9433777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4621EA-102D-724D-A0FD-10FC878757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2.4  The Bible Is True and Useful</a:t>
            </a:r>
            <a:endParaRPr lang="en-US" sz="3200" b="1" dirty="0">
              <a:latin typeface="+mn-lt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Summing It Up</a:t>
            </a:r>
            <a:endParaRPr lang="en-US" dirty="0"/>
          </a:p>
          <a:p>
            <a:r>
              <a:rPr lang="en-US" sz="3600" dirty="0"/>
              <a:t>God’s Word is true and without error. It is just as true today as it was the day it was written. </a:t>
            </a:r>
          </a:p>
          <a:p>
            <a:r>
              <a:rPr lang="en-US" sz="3600" dirty="0"/>
              <a:t>We can trust in God’s unchanging truths and apply it to every situation we face.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7A92F9-F5C6-E94C-97A7-32998DF60761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21541900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7A4D2A4-A108-734B-99EB-A90790F9E2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2.4  The Bible Is True and Useful</a:t>
            </a:r>
            <a:endParaRPr lang="en-US" sz="3200" b="1" dirty="0">
              <a:latin typeface="+mn-lt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4DA482-A12B-1645-B0F5-C64F1C333511}"/>
              </a:ext>
            </a:extLst>
          </p:cNvPr>
          <p:cNvSpPr txBox="1">
            <a:spLocks/>
          </p:cNvSpPr>
          <p:nvPr/>
        </p:nvSpPr>
        <p:spPr>
          <a:xfrm>
            <a:off x="721814" y="1625753"/>
            <a:ext cx="10745255" cy="43202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CUSTOMIZABLE SLIDE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95F958-671F-9A4F-AA5B-C891CCCE3D44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30597647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247</Words>
  <Application>Microsoft Macintosh PowerPoint</Application>
  <PresentationFormat>Widescreen</PresentationFormat>
  <Paragraphs>44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PowerPoint Presentation</vt:lpstr>
      <vt:lpstr>2.4  The Bible Is True and Useful</vt:lpstr>
      <vt:lpstr>2.4  The Bible Is True and Useful</vt:lpstr>
      <vt:lpstr>2.4  The Bible Is True and Useful</vt:lpstr>
      <vt:lpstr>2.4  The Bible Is True and Useful</vt:lpstr>
      <vt:lpstr>2.4  The Bible Is True and Useful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Dormeier</dc:creator>
  <cp:lastModifiedBy>Microsoft Office User</cp:lastModifiedBy>
  <cp:revision>19</cp:revision>
  <dcterms:created xsi:type="dcterms:W3CDTF">2018-07-11T19:32:05Z</dcterms:created>
  <dcterms:modified xsi:type="dcterms:W3CDTF">2025-09-06T20:27:02Z</dcterms:modified>
</cp:coreProperties>
</file>