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7" r:id="rId7"/>
    <p:sldId id="268" r:id="rId8"/>
    <p:sldId id="269" r:id="rId9"/>
    <p:sldId id="270" r:id="rId10"/>
    <p:sldId id="266" r:id="rId11"/>
    <p:sldId id="262" r:id="rId12"/>
    <p:sldId id="263" r:id="rId13"/>
    <p:sldId id="264"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29"/>
    <p:restoredTop sz="94674"/>
  </p:normalViewPr>
  <p:slideViewPr>
    <p:cSldViewPr snapToGrid="0" snapToObjects="1">
      <p:cViewPr varScale="1">
        <p:scale>
          <a:sx n="87" d="100"/>
          <a:sy n="87" d="100"/>
        </p:scale>
        <p:origin x="800"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C98BD-18F1-2A47-9AB6-6F03B0298A5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49E3390-9CD3-504D-836B-51970807BB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411D6C6-A949-EC4D-A430-624B628ED51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518403BB-B763-0F44-A7D8-399EECF614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320D18-B4AF-9A4D-8C5E-FD7BBE39C7A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7446818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3DE62-FE5A-5245-A1A2-B2F0812999F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8035FB3-7CAE-9C43-AD6A-C8D4D4BADDF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A3495D-EE3A-194D-BA4F-29416C5F33C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FEA9052-1D59-414C-BB73-BF5A5C6621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DE6356-2BA6-424A-A594-418D7466B17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573222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CBB4A2-3354-0F45-B574-8CBEBFD6F1C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A613323-457C-3D43-8470-1040F168A8C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E60361-1A36-294B-81B8-2AC8D3404A73}"/>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E9F25481-1483-B740-A72C-C115FFE664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1FB3E5-E541-CC4D-9EB1-5A55D4271028}"/>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725714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4DEC1-0B63-1345-AA20-1C6F8DB5DE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8F6F504-F36E-484B-9DA7-DE587D75292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529F03-A779-1F4C-A691-D43A8D61EFFB}"/>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4F8DC4A8-9B55-5F48-886D-24E72B9D58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1CA523-D367-C543-802A-11CFBB5860EA}"/>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390723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AD01E-7198-AF43-BEFD-AE9ED4FE76B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45EB851-B534-1242-9619-2DF724B40A5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1C24849-858F-F444-950F-8920ADC4C10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70C37AB2-3EEE-7B45-A2A1-73A67F64FA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682BE2-4AD7-4749-A407-73B44F85153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173717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4B783D-B405-E24E-B3EB-67F647924B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148358-CF88-E341-BBDD-0BE04898D9E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21D9876-159F-544D-B75D-C65E69EBA71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C2AF7A9-8728-9348-824B-0FE236B25B47}"/>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BE02022B-7B9C-484C-A6B1-5113D5B7F7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F8C60F0-1770-AA4F-AACB-1B5A34BE7D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707660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BD3C0-95B9-5C42-AB4B-8B8C970526C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94D0703-804E-984A-BD0C-14243B404E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D96876F-4A94-D145-8F2E-7442F3275DF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0F68BC1-13FC-9647-B594-8C42D873BBD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44E582F-266C-F742-B185-5AB4D5C9473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FFF7F3F-E614-B84C-A868-38A2FEBEE0E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8" name="Footer Placeholder 7">
            <a:extLst>
              <a:ext uri="{FF2B5EF4-FFF2-40B4-BE49-F238E27FC236}">
                <a16:creationId xmlns:a16="http://schemas.microsoft.com/office/drawing/2014/main" id="{C97E744F-36A5-704C-82A8-E575D44CE23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111C00C-79D9-D048-8698-A77EEB4CF92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6793102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87BE8-2FCD-D747-99FA-03854AD4B05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6EE99D6-DB3D-4D41-8041-38F478003B6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4" name="Footer Placeholder 3">
            <a:extLst>
              <a:ext uri="{FF2B5EF4-FFF2-40B4-BE49-F238E27FC236}">
                <a16:creationId xmlns:a16="http://schemas.microsoft.com/office/drawing/2014/main" id="{FF4D39F9-85FF-DE4C-B3B9-B4A36DF4A0B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BB89288-DE74-6948-9D7A-49AD70E6AAF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926093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7F8226-9B17-1049-896D-2E82D40066EF}"/>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3" name="Footer Placeholder 2">
            <a:extLst>
              <a:ext uri="{FF2B5EF4-FFF2-40B4-BE49-F238E27FC236}">
                <a16:creationId xmlns:a16="http://schemas.microsoft.com/office/drawing/2014/main" id="{8DA836EE-6228-B648-A5CA-88B5AB637C4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9FC8506-8DD5-3642-B869-B51D36202B61}"/>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444887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F3906-9763-C74A-817A-5E00587E60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A6A96D3-0F45-0B47-B2AA-E76355D07E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DFD3174-2659-174F-A3CF-9A131ECA73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2434D96-41D9-F740-B452-40481F9AD4FA}"/>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CBABA8A6-19AE-C243-A8EA-18DB23F62E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325149-F9C2-F94C-B05C-B8BCDA9453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310626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94ED8-AC7A-1049-815D-2481C4CF183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ADC8C73-CA07-C14C-A391-D0B800FF3B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A17A8E3-10FE-FE45-A8FB-F15C7C2CC7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AA77414-66E5-8444-8416-654D2941C094}"/>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EB1F8F0C-9797-5A4E-8D0D-0423843370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1BC447-E815-204C-9633-54E0E1727CB4}"/>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3109052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40C875-AB2D-1449-8640-237A83C4E3F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9682534-1F7B-7247-B146-267A243666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EDE85-A801-5B4B-8965-1391A65572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201F3E4-C1A1-0048-8097-3D573C67C3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C50448C-56B0-3140-A256-44BEC0666F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AC2E30-321B-5B4F-BD97-DDB0A99C03C1}" type="slidenum">
              <a:rPr lang="en-US" smtClean="0"/>
              <a:t>‹#›</a:t>
            </a:fld>
            <a:endParaRPr lang="en-US"/>
          </a:p>
        </p:txBody>
      </p:sp>
    </p:spTree>
    <p:extLst>
      <p:ext uri="{BB962C8B-B14F-4D97-AF65-F5344CB8AC3E}">
        <p14:creationId xmlns:p14="http://schemas.microsoft.com/office/powerpoint/2010/main" val="9165366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37B46756-2C97-2E4E-95F3-4FE8A10B387E}"/>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8E5EB4BE-B07B-484C-A098-1934D9CD2A3E}"/>
              </a:ext>
            </a:extLst>
          </p:cNvPr>
          <p:cNvSpPr txBox="1"/>
          <p:nvPr/>
        </p:nvSpPr>
        <p:spPr>
          <a:xfrm>
            <a:off x="8612660" y="6203092"/>
            <a:ext cx="2782557" cy="276999"/>
          </a:xfrm>
          <a:prstGeom prst="rect">
            <a:avLst/>
          </a:prstGeom>
          <a:noFill/>
        </p:spPr>
        <p:txBody>
          <a:bodyPr wrap="none" rtlCol="0">
            <a:spAutoFit/>
          </a:bodyPr>
          <a:lstStyle/>
          <a:p>
            <a:r>
              <a:rPr lang="en-US" sz="1200" b="1" dirty="0"/>
              <a:t>© 2018 </a:t>
            </a:r>
            <a:r>
              <a:rPr lang="en-US" sz="1200" b="1" dirty="0" err="1"/>
              <a:t>Awana</a:t>
            </a:r>
            <a:r>
              <a:rPr lang="en-US" sz="1200" b="1" dirty="0"/>
              <a:t>® Clubs International. ESV</a:t>
            </a:r>
          </a:p>
        </p:txBody>
      </p:sp>
    </p:spTree>
    <p:extLst>
      <p:ext uri="{BB962C8B-B14F-4D97-AF65-F5344CB8AC3E}">
        <p14:creationId xmlns:p14="http://schemas.microsoft.com/office/powerpoint/2010/main" val="11519297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8F1D3F1-421D-474A-8688-BE6DF73B1FB6}"/>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2.8  The Bible Review</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0" y="1625754"/>
            <a:ext cx="10565065" cy="4582848"/>
          </a:xfrm>
        </p:spPr>
        <p:txBody>
          <a:bodyPr>
            <a:noAutofit/>
          </a:bodyPr>
          <a:lstStyle/>
          <a:p>
            <a:pPr marL="0" indent="0">
              <a:lnSpc>
                <a:spcPct val="100000"/>
              </a:lnSpc>
              <a:buNone/>
            </a:pPr>
            <a:r>
              <a:rPr lang="en-US" sz="3600" b="1" i="1" dirty="0"/>
              <a:t>Memorize</a:t>
            </a:r>
            <a:endParaRPr lang="en-US" sz="3600" dirty="0"/>
          </a:p>
          <a:p>
            <a:pPr marL="0" indent="0">
              <a:buNone/>
            </a:pPr>
            <a:r>
              <a:rPr lang="en-US" b="1" dirty="0"/>
              <a:t>Romans 1:20 </a:t>
            </a:r>
          </a:p>
          <a:p>
            <a:pPr marL="0" indent="0">
              <a:buNone/>
            </a:pPr>
            <a:r>
              <a:rPr lang="en-US" b="1" dirty="0"/>
              <a:t>2 Timothy 3:16-17 </a:t>
            </a:r>
          </a:p>
          <a:p>
            <a:pPr marL="0" indent="0">
              <a:buNone/>
            </a:pPr>
            <a:r>
              <a:rPr lang="en-US" b="1" dirty="0"/>
              <a:t>John 14:26 </a:t>
            </a:r>
          </a:p>
          <a:p>
            <a:pPr marL="0" indent="0">
              <a:buNone/>
            </a:pPr>
            <a:r>
              <a:rPr lang="en-US" b="1" dirty="0"/>
              <a:t>Psalm 12:6 </a:t>
            </a:r>
          </a:p>
          <a:p>
            <a:pPr marL="0" indent="0">
              <a:buNone/>
            </a:pPr>
            <a:r>
              <a:rPr lang="en-US" b="1" dirty="0"/>
              <a:t>2 Peter 3:2 </a:t>
            </a:r>
          </a:p>
          <a:p>
            <a:pPr marL="0" indent="0">
              <a:buNone/>
            </a:pPr>
            <a:r>
              <a:rPr lang="en-US" b="1" dirty="0"/>
              <a:t>2 Peter 1:16 </a:t>
            </a:r>
          </a:p>
          <a:p>
            <a:pPr marL="0" indent="0">
              <a:buNone/>
            </a:pPr>
            <a:r>
              <a:rPr lang="en-US" b="1" dirty="0"/>
              <a:t>Hebrews 4:12 </a:t>
            </a:r>
          </a:p>
          <a:p>
            <a:pPr marL="0" indent="0">
              <a:buNone/>
            </a:pPr>
            <a:r>
              <a:rPr lang="en-US" sz="3600" i="1" dirty="0"/>
              <a:t> </a:t>
            </a:r>
            <a:endParaRPr lang="en-US" sz="3600" dirty="0"/>
          </a:p>
          <a:p>
            <a:pPr marL="0" indent="0">
              <a:lnSpc>
                <a:spcPct val="100000"/>
              </a:lnSpc>
              <a:buNone/>
            </a:pPr>
            <a:r>
              <a:rPr lang="en-US" sz="3600" i="1" dirty="0"/>
              <a:t> </a:t>
            </a:r>
            <a:endParaRPr lang="en-US" sz="3600" dirty="0"/>
          </a:p>
          <a:p>
            <a:pPr marL="0" indent="0">
              <a:lnSpc>
                <a:spcPct val="100000"/>
              </a:lnSpc>
              <a:buNone/>
            </a:pPr>
            <a:r>
              <a:rPr lang="en-US" sz="3600" i="1" dirty="0"/>
              <a:t> </a:t>
            </a:r>
            <a:endParaRPr lang="en-US" sz="3600" dirty="0"/>
          </a:p>
          <a:p>
            <a:pPr marL="0" indent="0">
              <a:lnSpc>
                <a:spcPct val="100000"/>
              </a:lnSpc>
              <a:buNone/>
            </a:pPr>
            <a:r>
              <a:rPr lang="en-US" sz="3600" i="1" dirty="0"/>
              <a:t> </a:t>
            </a:r>
            <a:endParaRPr lang="en-US" sz="3600" dirty="0"/>
          </a:p>
        </p:txBody>
      </p:sp>
      <p:sp>
        <p:nvSpPr>
          <p:cNvPr id="7" name="TextBox 6">
            <a:extLst>
              <a:ext uri="{FF2B5EF4-FFF2-40B4-BE49-F238E27FC236}">
                <a16:creationId xmlns:a16="http://schemas.microsoft.com/office/drawing/2014/main" id="{7378FAB4-B42A-9D46-91E3-D65BC5D27873}"/>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16836369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8230C6D-BFF6-EE45-8FD7-1328D1E19D92}"/>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2.8  The Bible Review</a:t>
            </a:r>
            <a:endParaRPr lang="en-US" sz="3200" b="1" dirty="0">
              <a:latin typeface="+mn-lt"/>
            </a:endParaRP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Application Questions</a:t>
            </a:r>
            <a:endParaRPr lang="en-US" dirty="0"/>
          </a:p>
          <a:p>
            <a:r>
              <a:rPr lang="en-US" sz="3600" dirty="0"/>
              <a:t>What does it mean when you are corrected? </a:t>
            </a:r>
          </a:p>
          <a:p>
            <a:r>
              <a:rPr lang="en-US" sz="3600" dirty="0"/>
              <a:t>What is an area of your life that you need to change? </a:t>
            </a:r>
          </a:p>
          <a:p>
            <a:r>
              <a:rPr lang="en-US" sz="3600" dirty="0"/>
              <a:t>How can God’s Word help correct that area of </a:t>
            </a:r>
            <a:br>
              <a:rPr lang="en-US" sz="3600" dirty="0"/>
            </a:br>
            <a:r>
              <a:rPr lang="en-US" sz="3600" dirty="0"/>
              <a:t>your life? </a:t>
            </a:r>
          </a:p>
          <a:p>
            <a:pPr marL="0" indent="0">
              <a:buNone/>
            </a:pPr>
            <a:endParaRPr lang="en-US" sz="3600" dirty="0"/>
          </a:p>
          <a:p>
            <a:pPr marL="0" indent="0">
              <a:buNone/>
            </a:pPr>
            <a:endParaRPr lang="en-US" sz="3200" dirty="0"/>
          </a:p>
          <a:p>
            <a:pPr marL="0" indent="0">
              <a:buNone/>
            </a:pPr>
            <a:r>
              <a:rPr lang="en-US" sz="3200" dirty="0"/>
              <a:t> </a:t>
            </a:r>
          </a:p>
          <a:p>
            <a:pPr marL="0" indent="0">
              <a:buNone/>
            </a:pPr>
            <a:r>
              <a:rPr lang="en-US" sz="3200" dirty="0"/>
              <a:t> </a:t>
            </a:r>
          </a:p>
          <a:p>
            <a:pPr marL="0" indent="0">
              <a:buNone/>
            </a:pPr>
            <a:endParaRPr lang="en-US" sz="3200" dirty="0"/>
          </a:p>
        </p:txBody>
      </p:sp>
      <p:sp>
        <p:nvSpPr>
          <p:cNvPr id="9" name="TextBox 8">
            <a:extLst>
              <a:ext uri="{FF2B5EF4-FFF2-40B4-BE49-F238E27FC236}">
                <a16:creationId xmlns:a16="http://schemas.microsoft.com/office/drawing/2014/main" id="{64D28E0B-A00B-A24E-A75B-BA484A7E0231}"/>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9433777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14621EA-102D-724D-A0FD-10FC878757CA}"/>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2.8  The Bible Review</a:t>
            </a:r>
            <a:endParaRPr lang="en-US" sz="3200" b="1" dirty="0">
              <a:latin typeface="+mn-lt"/>
            </a:endParaRP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Summing It Up</a:t>
            </a:r>
            <a:endParaRPr lang="en-US" dirty="0"/>
          </a:p>
          <a:p>
            <a:r>
              <a:rPr lang="en-US" sz="3600" dirty="0"/>
              <a:t>God’s Word is alive and powerful. It reveals what is in our hearts. </a:t>
            </a:r>
          </a:p>
          <a:p>
            <a:r>
              <a:rPr lang="en-US" sz="3600" dirty="0"/>
              <a:t>God’s Word will show us when we sin, and the Holy Spirit will use God’s Word to correct our behavior so that we can become more like Christ. </a:t>
            </a:r>
          </a:p>
        </p:txBody>
      </p:sp>
      <p:sp>
        <p:nvSpPr>
          <p:cNvPr id="9" name="TextBox 8">
            <a:extLst>
              <a:ext uri="{FF2B5EF4-FFF2-40B4-BE49-F238E27FC236}">
                <a16:creationId xmlns:a16="http://schemas.microsoft.com/office/drawing/2014/main" id="{F97A92F9-F5C6-E94C-97A7-32998DF60761}"/>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21541900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7A4D2A4-A108-734B-99EB-A90790F9E284}"/>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2.8  The Bible Review</a:t>
            </a:r>
            <a:endParaRPr lang="en-US" sz="3200" b="1" dirty="0">
              <a:latin typeface="+mn-lt"/>
            </a:endParaRPr>
          </a:p>
        </p:txBody>
      </p:sp>
      <p:sp>
        <p:nvSpPr>
          <p:cNvPr id="8" name="Content Placeholder 2">
            <a:extLst>
              <a:ext uri="{FF2B5EF4-FFF2-40B4-BE49-F238E27FC236}">
                <a16:creationId xmlns:a16="http://schemas.microsoft.com/office/drawing/2014/main" id="{F24DA482-A12B-1645-B0F5-C64F1C333511}"/>
              </a:ext>
            </a:extLst>
          </p:cNvPr>
          <p:cNvSpPr txBox="1">
            <a:spLocks/>
          </p:cNvSpPr>
          <p:nvPr/>
        </p:nvSpPr>
        <p:spPr>
          <a:xfrm>
            <a:off x="721814" y="1625753"/>
            <a:ext cx="10745255" cy="43202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dirty="0"/>
              <a:t>CUSTOMIZABLE SLIDE</a:t>
            </a:r>
          </a:p>
        </p:txBody>
      </p:sp>
      <p:sp>
        <p:nvSpPr>
          <p:cNvPr id="9" name="TextBox 8">
            <a:extLst>
              <a:ext uri="{FF2B5EF4-FFF2-40B4-BE49-F238E27FC236}">
                <a16:creationId xmlns:a16="http://schemas.microsoft.com/office/drawing/2014/main" id="{F495F958-671F-9A4F-AA5B-C891CCCE3D44}"/>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30597647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1EF362D-F634-AD46-9518-B3666808C6CD}"/>
              </a:ext>
            </a:extLst>
          </p:cNvPr>
          <p:cNvPicPr>
            <a:picLocks noChangeAspect="1"/>
          </p:cNvPicPr>
          <p:nvPr/>
        </p:nvPicPr>
        <p:blipFill>
          <a:blip r:embed="rId2"/>
          <a:stretch>
            <a:fillRect/>
          </a:stretch>
        </p:blipFill>
        <p:spPr>
          <a:xfrm>
            <a:off x="0" y="0"/>
            <a:ext cx="12192000" cy="6858000"/>
          </a:xfrm>
          <a:prstGeom prst="rect">
            <a:avLst/>
          </a:prstGeom>
        </p:spPr>
      </p:pic>
      <p:sp>
        <p:nvSpPr>
          <p:cNvPr id="6" name="Content Placeholder 2">
            <a:extLst>
              <a:ext uri="{FF2B5EF4-FFF2-40B4-BE49-F238E27FC236}">
                <a16:creationId xmlns:a16="http://schemas.microsoft.com/office/drawing/2014/main" id="{C43D5D1E-DF2F-F744-A43D-E156ECD69E61}"/>
              </a:ext>
            </a:extLst>
          </p:cNvPr>
          <p:cNvSpPr>
            <a:spLocks noGrp="1"/>
          </p:cNvSpPr>
          <p:nvPr>
            <p:ph idx="1"/>
          </p:nvPr>
        </p:nvSpPr>
        <p:spPr>
          <a:xfrm>
            <a:off x="721814" y="1468877"/>
            <a:ext cx="10776279" cy="5009744"/>
          </a:xfrm>
        </p:spPr>
        <p:txBody>
          <a:bodyPr>
            <a:normAutofit/>
          </a:bodyPr>
          <a:lstStyle/>
          <a:p>
            <a:pPr marL="0" indent="0">
              <a:buNone/>
            </a:pPr>
            <a:r>
              <a:rPr lang="en-US" sz="3600" b="1" i="1" dirty="0"/>
              <a:t>Lesson Summary</a:t>
            </a:r>
            <a:endParaRPr lang="en-US" dirty="0"/>
          </a:p>
          <a:p>
            <a:pPr marL="0" indent="0">
              <a:buNone/>
            </a:pPr>
            <a:r>
              <a:rPr lang="en-US" sz="3900" dirty="0"/>
              <a:t>God gave us His inspired Word, the Bible, which is our special revelation from God. The Holy Spirit helps us understand the perfect and true words of God. We can be confident that the Bible is whole and complete, without error. We can recognize God’s Word is trustworthy and has the power to change our lives.</a:t>
            </a:r>
            <a:endParaRPr lang="en-US" sz="3600" dirty="0"/>
          </a:p>
        </p:txBody>
      </p:sp>
      <p:sp>
        <p:nvSpPr>
          <p:cNvPr id="7" name="Title 6">
            <a:extLst>
              <a:ext uri="{FF2B5EF4-FFF2-40B4-BE49-F238E27FC236}">
                <a16:creationId xmlns:a16="http://schemas.microsoft.com/office/drawing/2014/main" id="{8AE232DC-6A7B-0A46-BDBB-85350EF76C0C}"/>
              </a:ext>
            </a:extLst>
          </p:cNvPr>
          <p:cNvSpPr>
            <a:spLocks noGrp="1"/>
          </p:cNvSpPr>
          <p:nvPr>
            <p:ph type="title"/>
          </p:nvPr>
        </p:nvSpPr>
        <p:spPr>
          <a:xfrm>
            <a:off x="721815" y="589610"/>
            <a:ext cx="7369299" cy="446533"/>
          </a:xfrm>
        </p:spPr>
        <p:txBody>
          <a:bodyPr>
            <a:noAutofit/>
          </a:bodyPr>
          <a:lstStyle/>
          <a:p>
            <a:r>
              <a:rPr lang="en-US" sz="3200" b="1" dirty="0"/>
              <a:t>2.8  The Bible Review</a:t>
            </a:r>
            <a:endParaRPr lang="en-US" sz="3200" b="1" dirty="0">
              <a:latin typeface="+mn-lt"/>
            </a:endParaRPr>
          </a:p>
        </p:txBody>
      </p:sp>
      <p:sp>
        <p:nvSpPr>
          <p:cNvPr id="8" name="TextBox 7">
            <a:extLst>
              <a:ext uri="{FF2B5EF4-FFF2-40B4-BE49-F238E27FC236}">
                <a16:creationId xmlns:a16="http://schemas.microsoft.com/office/drawing/2014/main" id="{696C7DBA-F332-4D45-B595-3A50D634C73D}"/>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2799113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E0CA615-B593-AA49-A669-5BF6219AEBA0}"/>
              </a:ext>
            </a:extLst>
          </p:cNvPr>
          <p:cNvPicPr>
            <a:picLocks noChangeAspect="1"/>
          </p:cNvPicPr>
          <p:nvPr/>
        </p:nvPicPr>
        <p:blipFill>
          <a:blip r:embed="rId2"/>
          <a:stretch>
            <a:fillRect/>
          </a:stretch>
        </p:blipFill>
        <p:spPr>
          <a:xfrm>
            <a:off x="0" y="0"/>
            <a:ext cx="12192000" cy="6858000"/>
          </a:xfrm>
          <a:prstGeom prst="rect">
            <a:avLst/>
          </a:prstGeom>
        </p:spPr>
      </p:pic>
      <p:sp>
        <p:nvSpPr>
          <p:cNvPr id="6" name="Title 6">
            <a:extLst>
              <a:ext uri="{FF2B5EF4-FFF2-40B4-BE49-F238E27FC236}">
                <a16:creationId xmlns:a16="http://schemas.microsoft.com/office/drawing/2014/main" id="{78B92E36-6565-E84F-94F1-0DFFA52B1A9E}"/>
              </a:ext>
            </a:extLst>
          </p:cNvPr>
          <p:cNvSpPr>
            <a:spLocks noGrp="1"/>
          </p:cNvSpPr>
          <p:nvPr>
            <p:ph type="title"/>
          </p:nvPr>
        </p:nvSpPr>
        <p:spPr>
          <a:xfrm>
            <a:off x="721815" y="589610"/>
            <a:ext cx="7369299" cy="446533"/>
          </a:xfrm>
        </p:spPr>
        <p:txBody>
          <a:bodyPr>
            <a:noAutofit/>
          </a:bodyPr>
          <a:lstStyle/>
          <a:p>
            <a:r>
              <a:rPr lang="en-US" sz="3200" b="1" dirty="0"/>
              <a:t>2.8  The Bible Review</a:t>
            </a:r>
            <a:endParaRPr lang="en-US" sz="3200" b="1" dirty="0">
              <a:latin typeface="+mn-lt"/>
            </a:endParaRPr>
          </a:p>
        </p:txBody>
      </p:sp>
      <p:sp>
        <p:nvSpPr>
          <p:cNvPr id="7" name="Content Placeholder 2">
            <a:extLst>
              <a:ext uri="{FF2B5EF4-FFF2-40B4-BE49-F238E27FC236}">
                <a16:creationId xmlns:a16="http://schemas.microsoft.com/office/drawing/2014/main" id="{18A70FB8-4A49-F748-A8A7-73B264B78E72}"/>
              </a:ext>
            </a:extLst>
          </p:cNvPr>
          <p:cNvSpPr>
            <a:spLocks noGrp="1"/>
          </p:cNvSpPr>
          <p:nvPr>
            <p:ph idx="1"/>
          </p:nvPr>
        </p:nvSpPr>
        <p:spPr>
          <a:xfrm>
            <a:off x="791100" y="2671055"/>
            <a:ext cx="9208933" cy="3537546"/>
          </a:xfrm>
        </p:spPr>
        <p:txBody>
          <a:bodyPr/>
          <a:lstStyle/>
          <a:p>
            <a:pPr marL="0" indent="0">
              <a:buNone/>
            </a:pPr>
            <a:r>
              <a:rPr lang="en-US" sz="3600" b="1" i="1" dirty="0"/>
              <a:t>Main Lesson Teaching</a:t>
            </a:r>
            <a:endParaRPr lang="en-US" dirty="0"/>
          </a:p>
          <a:p>
            <a:r>
              <a:rPr lang="en-US" sz="3600" dirty="0"/>
              <a:t>The Bible reveals truths about God.</a:t>
            </a:r>
            <a:r>
              <a:rPr lang="en-US" b="1" dirty="0"/>
              <a:t> </a:t>
            </a:r>
            <a:endParaRPr lang="en-US" dirty="0"/>
          </a:p>
          <a:p>
            <a:pPr marL="0" indent="0">
              <a:buNone/>
            </a:pPr>
            <a:r>
              <a:rPr lang="en-US" sz="3600" dirty="0"/>
              <a:t> </a:t>
            </a:r>
          </a:p>
        </p:txBody>
      </p:sp>
      <p:sp>
        <p:nvSpPr>
          <p:cNvPr id="9" name="TextBox 8">
            <a:extLst>
              <a:ext uri="{FF2B5EF4-FFF2-40B4-BE49-F238E27FC236}">
                <a16:creationId xmlns:a16="http://schemas.microsoft.com/office/drawing/2014/main" id="{6BB1DAB7-55F9-ED43-BBAA-1726732D6D1B}"/>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2505886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29CE54C-CC45-CC4D-8188-664C140CFF68}"/>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120F287C-FC82-294F-A738-96C82916CCCC}"/>
              </a:ext>
            </a:extLst>
          </p:cNvPr>
          <p:cNvSpPr>
            <a:spLocks noGrp="1"/>
          </p:cNvSpPr>
          <p:nvPr>
            <p:ph type="title"/>
          </p:nvPr>
        </p:nvSpPr>
        <p:spPr>
          <a:xfrm>
            <a:off x="721815" y="589610"/>
            <a:ext cx="7369299" cy="446533"/>
          </a:xfrm>
        </p:spPr>
        <p:txBody>
          <a:bodyPr>
            <a:noAutofit/>
          </a:bodyPr>
          <a:lstStyle/>
          <a:p>
            <a:r>
              <a:rPr lang="en-US" sz="3200" b="1" dirty="0"/>
              <a:t>2.8  The Bible Review</a:t>
            </a:r>
            <a:endParaRPr lang="en-US" sz="3200" b="1" dirty="0">
              <a:latin typeface="+mn-lt"/>
            </a:endParaRPr>
          </a:p>
        </p:txBody>
      </p:sp>
      <p:sp>
        <p:nvSpPr>
          <p:cNvPr id="4" name="Content Placeholder 2">
            <a:extLst>
              <a:ext uri="{FF2B5EF4-FFF2-40B4-BE49-F238E27FC236}">
                <a16:creationId xmlns:a16="http://schemas.microsoft.com/office/drawing/2014/main" id="{9345679C-A66B-4648-8DD6-8D34CEF4A0CB}"/>
              </a:ext>
            </a:extLst>
          </p:cNvPr>
          <p:cNvSpPr>
            <a:spLocks noGrp="1"/>
          </p:cNvSpPr>
          <p:nvPr>
            <p:ph idx="1"/>
          </p:nvPr>
        </p:nvSpPr>
        <p:spPr>
          <a:xfrm>
            <a:off x="791101" y="2671055"/>
            <a:ext cx="8508542" cy="3537546"/>
          </a:xfrm>
        </p:spPr>
        <p:txBody>
          <a:bodyPr/>
          <a:lstStyle/>
          <a:p>
            <a:pPr marL="0" indent="0">
              <a:buNone/>
            </a:pPr>
            <a:r>
              <a:rPr lang="en-US" sz="3600" b="1" i="1" dirty="0"/>
              <a:t>Main Lesson Teaching</a:t>
            </a:r>
            <a:endParaRPr lang="en-US" dirty="0"/>
          </a:p>
          <a:p>
            <a:r>
              <a:rPr lang="en-US" sz="3600" dirty="0"/>
              <a:t>The Bible is inspired. </a:t>
            </a:r>
          </a:p>
          <a:p>
            <a:pPr marL="0" indent="0">
              <a:buNone/>
            </a:pPr>
            <a:endParaRPr lang="en-US" dirty="0"/>
          </a:p>
        </p:txBody>
      </p:sp>
      <p:sp>
        <p:nvSpPr>
          <p:cNvPr id="7" name="TextBox 6">
            <a:extLst>
              <a:ext uri="{FF2B5EF4-FFF2-40B4-BE49-F238E27FC236}">
                <a16:creationId xmlns:a16="http://schemas.microsoft.com/office/drawing/2014/main" id="{A718DBD6-2872-CC45-9F33-6DCB6DE6BF65}"/>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41072793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7BF175F-82BA-6A42-854F-2D76D12742D9}"/>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2.8  The Bible Review</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lstStyle/>
          <a:p>
            <a:pPr marL="0" indent="0">
              <a:buNone/>
            </a:pPr>
            <a:r>
              <a:rPr lang="en-US" sz="3600" b="1" i="1" dirty="0"/>
              <a:t>Main Lesson Teaching</a:t>
            </a:r>
            <a:endParaRPr lang="en-US" dirty="0"/>
          </a:p>
          <a:p>
            <a:r>
              <a:rPr lang="en-US" sz="3600" dirty="0"/>
              <a:t>The Holy Spirit shines light on the Bible. </a:t>
            </a:r>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13354641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7BF175F-82BA-6A42-854F-2D76D12742D9}"/>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2.8  The Bible Review</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normAutofit/>
          </a:bodyPr>
          <a:lstStyle/>
          <a:p>
            <a:pPr marL="0" indent="0">
              <a:buNone/>
            </a:pPr>
            <a:r>
              <a:rPr lang="en-US" sz="3600" b="1" i="1" dirty="0"/>
              <a:t>Main Lesson Teaching</a:t>
            </a:r>
            <a:endParaRPr lang="en-US" dirty="0"/>
          </a:p>
          <a:p>
            <a:r>
              <a:rPr lang="en-US" sz="3600" dirty="0"/>
              <a:t>The Bible is true and useful.  </a:t>
            </a:r>
          </a:p>
          <a:p>
            <a:pPr marL="0" indent="0">
              <a:buNone/>
            </a:pPr>
            <a:endParaRPr lang="en-US" sz="3600" dirty="0"/>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19711425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7BF175F-82BA-6A42-854F-2D76D12742D9}"/>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2.8  The Bible Review</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normAutofit/>
          </a:bodyPr>
          <a:lstStyle/>
          <a:p>
            <a:pPr marL="0" indent="0">
              <a:buNone/>
            </a:pPr>
            <a:r>
              <a:rPr lang="en-US" sz="3600" b="1" i="1" dirty="0"/>
              <a:t>Main Lesson Teaching</a:t>
            </a:r>
            <a:endParaRPr lang="en-US" dirty="0"/>
          </a:p>
          <a:p>
            <a:r>
              <a:rPr lang="en-US" sz="3600" dirty="0"/>
              <a:t>The Bible is the standard.  </a:t>
            </a:r>
          </a:p>
          <a:p>
            <a:pPr marL="0" indent="0">
              <a:buNone/>
            </a:pPr>
            <a:endParaRPr lang="en-US" sz="3600" dirty="0"/>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30187815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7BF175F-82BA-6A42-854F-2D76D12742D9}"/>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2.8  The Bible Review</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normAutofit/>
          </a:bodyPr>
          <a:lstStyle/>
          <a:p>
            <a:pPr marL="0" indent="0">
              <a:buNone/>
            </a:pPr>
            <a:r>
              <a:rPr lang="en-US" sz="3600" b="1" i="1" dirty="0"/>
              <a:t>Main Lesson Teaching</a:t>
            </a:r>
            <a:endParaRPr lang="en-US" dirty="0"/>
          </a:p>
          <a:p>
            <a:r>
              <a:rPr lang="en-US" sz="3600" dirty="0"/>
              <a:t>The Bible is trustworthy.  </a:t>
            </a:r>
          </a:p>
          <a:p>
            <a:pPr marL="0" indent="0">
              <a:buNone/>
            </a:pPr>
            <a:endParaRPr lang="en-US" sz="3600" dirty="0"/>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15384594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7BF175F-82BA-6A42-854F-2D76D12742D9}"/>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2.8  The Bible Review</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normAutofit/>
          </a:bodyPr>
          <a:lstStyle/>
          <a:p>
            <a:pPr marL="0" indent="0">
              <a:buNone/>
            </a:pPr>
            <a:r>
              <a:rPr lang="en-US" sz="3600" b="1" i="1" dirty="0"/>
              <a:t>Main Lesson Teaching</a:t>
            </a:r>
            <a:endParaRPr lang="en-US" dirty="0"/>
          </a:p>
          <a:p>
            <a:r>
              <a:rPr lang="en-US" sz="3600" dirty="0"/>
              <a:t>The Bible convicts and corrects us. </a:t>
            </a:r>
          </a:p>
          <a:p>
            <a:pPr marL="0" indent="0">
              <a:buNone/>
            </a:pPr>
            <a:endParaRPr lang="en-US" sz="3600" dirty="0"/>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38371664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1419</TotalTime>
  <Words>317</Words>
  <Application>Microsoft Macintosh PowerPoint</Application>
  <PresentationFormat>Widescreen</PresentationFormat>
  <Paragraphs>75</Paragraphs>
  <Slides>13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Calibri Light</vt:lpstr>
      <vt:lpstr>Office Theme</vt:lpstr>
      <vt:lpstr>PowerPoint Presentation</vt:lpstr>
      <vt:lpstr>2.8  The Bible Review</vt:lpstr>
      <vt:lpstr>2.8  The Bible Review</vt:lpstr>
      <vt:lpstr>2.8  The Bible Review</vt:lpstr>
      <vt:lpstr>2.8  The Bible Review</vt:lpstr>
      <vt:lpstr>2.8  The Bible Review</vt:lpstr>
      <vt:lpstr>2.8  The Bible Review</vt:lpstr>
      <vt:lpstr>2.8  The Bible Review</vt:lpstr>
      <vt:lpstr>2.8  The Bible Review</vt:lpstr>
      <vt:lpstr>2.8  The Bible Review</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Dormeier</dc:creator>
  <cp:lastModifiedBy>Microsoft Office User</cp:lastModifiedBy>
  <cp:revision>28</cp:revision>
  <dcterms:created xsi:type="dcterms:W3CDTF">2018-07-11T19:32:05Z</dcterms:created>
  <dcterms:modified xsi:type="dcterms:W3CDTF">2025-09-06T20:28:32Z</dcterms:modified>
</cp:coreProperties>
</file>