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254DEFF-B43C-574B-84EF-3FC0F7552A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</a:t>
            </a:r>
            <a:r>
              <a:rPr lang="en-US" sz="1200" b="1" dirty="0" err="1"/>
              <a:t>Awana</a:t>
            </a:r>
            <a:r>
              <a:rPr lang="en-US" sz="1200" b="1" dirty="0"/>
              <a:t>® Clubs International. ESV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506ED14-6033-7C4D-9013-E5E3B65F3B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3.2  I Am the Light of the World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1804F6-4012-9744-86A8-468CCAE30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Jesus is the Light of the World. When we trust Him as Savior, His light changes our lives and shines so others can see Christ in us.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3.2  I Am the Light of the World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C7A7851-3FD9-D941-9DBE-B837ECD704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3.2  I Am the Light of the World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208933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are born in darkness.</a:t>
            </a: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5EAFDCE-D51E-8F4A-8523-5A91A14B6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3.2  I Am the Light of the World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508542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Jesus is the Light of the World. </a:t>
            </a:r>
            <a:endParaRPr lang="en-US" sz="44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18DBD6-2872-CC45-9F33-6DCB6DE6BF65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399DEDA-AC2D-E743-AC32-02D192248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3.2  I Am the Light of the World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His light changes us.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399DEDA-AC2D-E743-AC32-02D192248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3.2  I Am the Light of the World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become His lights.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1105498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4A0AA1D-19EE-C649-93B9-975AF9959F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3.2  I Am the Light of the World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John 8:12</a:t>
            </a:r>
            <a:br>
              <a:rPr lang="en-US" dirty="0"/>
            </a:br>
            <a:r>
              <a:rPr lang="en-US" sz="3600" i="1" dirty="0"/>
              <a:t>Again Jesus spoke to them, saying, “I am the light of the world. Whoever follows Me will not walk in darkness, but will have the light of life.” </a:t>
            </a:r>
            <a:endParaRPr lang="en-US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i="1" dirty="0"/>
              <a:t> 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FAB9FEC-2FC3-6148-8057-4E52FDE463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3.2  I Am the Light of the World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200" dirty="0"/>
              <a:t>What does it mean that Jesus is the Light of the World? </a:t>
            </a:r>
          </a:p>
          <a:p>
            <a:r>
              <a:rPr lang="en-US" sz="3200" dirty="0"/>
              <a:t>How can a person have the light of life? </a:t>
            </a:r>
          </a:p>
          <a:p>
            <a:r>
              <a:rPr lang="en-US" sz="3200" dirty="0"/>
              <a:t>How has your life changed since you have the light of Christ in your life? </a:t>
            </a:r>
          </a:p>
          <a:p>
            <a:r>
              <a:rPr lang="en-US" sz="3200" dirty="0"/>
              <a:t>How can you choose to walk in the light of Jesus this week? </a:t>
            </a:r>
          </a:p>
          <a:p>
            <a:r>
              <a:rPr lang="en-US" sz="3200" dirty="0"/>
              <a:t>How can others see Christ’s life in you?</a:t>
            </a: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B6E317A-CB17-2048-8179-2A1915D2D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3.2  I Am the Light of the World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Jesus, the Light of the World, offers us eternal life. When we follow Him, His light dwells in us and changes our lives. </a:t>
            </a:r>
          </a:p>
          <a:p>
            <a:r>
              <a:rPr lang="en-US" sz="3600" dirty="0"/>
              <a:t>Others will see Christ’s light in us and choose to </a:t>
            </a:r>
            <a:br>
              <a:rPr lang="en-US" sz="3600" dirty="0"/>
            </a:br>
            <a:r>
              <a:rPr lang="en-US" sz="3600" dirty="0"/>
              <a:t>follow Him too.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</TotalTime>
  <Words>317</Words>
  <Application>Microsoft Macintosh PowerPoint</Application>
  <PresentationFormat>Widescreen</PresentationFormat>
  <Paragraphs>53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3.2  I Am the Light of the World</vt:lpstr>
      <vt:lpstr>3.2  I Am the Light of the World</vt:lpstr>
      <vt:lpstr>3.2  I Am the Light of the World</vt:lpstr>
      <vt:lpstr>3.2  I Am the Light of the World</vt:lpstr>
      <vt:lpstr>3.2  I Am the Light of the World</vt:lpstr>
      <vt:lpstr>3.2  I Am the Light of the World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31</cp:revision>
  <dcterms:created xsi:type="dcterms:W3CDTF">2018-07-11T19:32:05Z</dcterms:created>
  <dcterms:modified xsi:type="dcterms:W3CDTF">2025-09-06T20:29:30Z</dcterms:modified>
</cp:coreProperties>
</file>