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1F5096-5EDB-D147-A3D6-4AE85F1781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</a:t>
            </a:r>
            <a:r>
              <a:rPr lang="en-US" sz="1200" b="1" dirty="0" err="1"/>
              <a:t>Awana</a:t>
            </a:r>
            <a:r>
              <a:rPr lang="en-US" sz="1200" b="1" dirty="0"/>
              <a:t>® Clubs International. ESV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06ED14-6033-7C4D-9013-E5E3B65F3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3.3  I Am the Door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1804F6-4012-9744-86A8-468CCAE30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Jesus is the Door of the sheep. He is the only way we can enter into a right relationship with God.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7A7851-3FD9-D941-9DBE-B837ECD70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208933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Jesus knows His sheep.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5EAFDCE-D51E-8F4A-8523-5A91A14B6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508542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cannot enter the fold on our own. </a:t>
            </a:r>
            <a:endParaRPr lang="en-US" sz="4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Jesus is the door.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can be safe from the punishment of sin.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105498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4A0AA1D-19EE-C649-93B9-975AF9959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3.3  I Am the Door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John 10:7</a:t>
            </a:r>
            <a:br>
              <a:rPr lang="en-US" dirty="0"/>
            </a:br>
            <a:r>
              <a:rPr lang="en-US" sz="3600" i="1" dirty="0"/>
              <a:t>So Jesus again said to them, “Truly, truly, I say to you, </a:t>
            </a:r>
            <a:br>
              <a:rPr lang="en-US" sz="3600" i="1" dirty="0"/>
            </a:br>
            <a:r>
              <a:rPr lang="en-US" sz="3600" i="1" dirty="0"/>
              <a:t>I am the door of the sheep.”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FAB9FEC-2FC3-6148-8057-4E52FDE46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3.3  I Am the Door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How did Jesus make it possible for you to enter into a relationship with God? </a:t>
            </a:r>
          </a:p>
          <a:p>
            <a:r>
              <a:rPr lang="en-US" sz="3600" dirty="0"/>
              <a:t>What does Jesus offer all of us? </a:t>
            </a:r>
          </a:p>
          <a:p>
            <a:r>
              <a:rPr lang="en-US" sz="3600" dirty="0"/>
              <a:t>How do you feel knowing that Jesus is the Door, the only way, into a relationship with God?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B6E317A-CB17-2048-8179-2A1915D2D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3.3  I Am the Door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Everyone is born a sinner and an enemy of God. There is nothing we can do on our own to be right with Him. </a:t>
            </a:r>
          </a:p>
          <a:p>
            <a:r>
              <a:rPr lang="en-US" sz="3600" dirty="0"/>
              <a:t>Jesus came to earth, lived a perfect life, and died to take the punishment for sin. </a:t>
            </a:r>
          </a:p>
          <a:p>
            <a:r>
              <a:rPr lang="en-US" sz="3600" dirty="0"/>
              <a:t>Jesus is the Door, the only way we can enter into a right relationship with God.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</TotalTime>
  <Words>284</Words>
  <Application>Microsoft Macintosh PowerPoint</Application>
  <PresentationFormat>Widescreen</PresentationFormat>
  <Paragraphs>53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3.3  I Am the Door</vt:lpstr>
      <vt:lpstr>3.3  I Am the Door</vt:lpstr>
      <vt:lpstr>3.3  I Am the Door</vt:lpstr>
      <vt:lpstr>3.3  I Am the Door</vt:lpstr>
      <vt:lpstr>3.3  I Am the Door</vt:lpstr>
      <vt:lpstr>3.3  I Am the Door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35</cp:revision>
  <dcterms:created xsi:type="dcterms:W3CDTF">2018-07-11T19:32:05Z</dcterms:created>
  <dcterms:modified xsi:type="dcterms:W3CDTF">2025-09-06T20:29:50Z</dcterms:modified>
</cp:coreProperties>
</file>