
<file path=[Content_Types].xml><?xml version="1.0" encoding="utf-8"?>
<Types xmlns="http://schemas.openxmlformats.org/package/2006/content-types">
  <Default ContentType="image/jpeg" Extension="jpg"/>
  <Default ContentType="application/xml" Extension="xml"/>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18" roundtripDataSignature="AMtx7mgQd9EtDtxlzR8NjNiFYF7Fm1qdd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5" Type="http://schemas.openxmlformats.org/officeDocument/2006/relationships/slide" Target="slides/slide1.xml"/><Relationship Id="rId6" Type="http://schemas.openxmlformats.org/officeDocument/2006/relationships/slide" Target="slides/slide2.xml"/><Relationship Id="rId18" Type="http://customschemas.google.com/relationships/presentationmetadata" Target="metadata"/><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p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6" name="Google Shape;86;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5" name="Shape 155"/>
        <p:cNvGrpSpPr/>
        <p:nvPr/>
      </p:nvGrpSpPr>
      <p:grpSpPr>
        <a:xfrm>
          <a:off x="0" y="0"/>
          <a:ext cx="0" cy="0"/>
          <a:chOff x="0" y="0"/>
          <a:chExt cx="0" cy="0"/>
        </a:xfrm>
      </p:grpSpPr>
      <p:sp>
        <p:nvSpPr>
          <p:cNvPr id="156" name="Google Shape;156;p1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57" name="Google Shape;157;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3" name="Shape 163"/>
        <p:cNvGrpSpPr/>
        <p:nvPr/>
      </p:nvGrpSpPr>
      <p:grpSpPr>
        <a:xfrm>
          <a:off x="0" y="0"/>
          <a:ext cx="0" cy="0"/>
          <a:chOff x="0" y="0"/>
          <a:chExt cx="0" cy="0"/>
        </a:xfrm>
      </p:grpSpPr>
      <p:sp>
        <p:nvSpPr>
          <p:cNvPr id="164" name="Google Shape;164;p1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65" name="Google Shape;165;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1" name="Shape 171"/>
        <p:cNvGrpSpPr/>
        <p:nvPr/>
      </p:nvGrpSpPr>
      <p:grpSpPr>
        <a:xfrm>
          <a:off x="0" y="0"/>
          <a:ext cx="0" cy="0"/>
          <a:chOff x="0" y="0"/>
          <a:chExt cx="0" cy="0"/>
        </a:xfrm>
      </p:grpSpPr>
      <p:sp>
        <p:nvSpPr>
          <p:cNvPr id="172" name="Google Shape;172;p1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3" name="Google Shape;173;p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 name="Shape 179"/>
        <p:cNvGrpSpPr/>
        <p:nvPr/>
      </p:nvGrpSpPr>
      <p:grpSpPr>
        <a:xfrm>
          <a:off x="0" y="0"/>
          <a:ext cx="0" cy="0"/>
          <a:chOff x="0" y="0"/>
          <a:chExt cx="0" cy="0"/>
        </a:xfrm>
      </p:grpSpPr>
      <p:sp>
        <p:nvSpPr>
          <p:cNvPr id="180" name="Google Shape;180;p1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81" name="Google Shape;181;p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 name="Shape 90"/>
        <p:cNvGrpSpPr/>
        <p:nvPr/>
      </p:nvGrpSpPr>
      <p:grpSpPr>
        <a:xfrm>
          <a:off x="0" y="0"/>
          <a:ext cx="0" cy="0"/>
          <a:chOff x="0" y="0"/>
          <a:chExt cx="0" cy="0"/>
        </a:xfrm>
      </p:grpSpPr>
      <p:sp>
        <p:nvSpPr>
          <p:cNvPr id="91" name="Google Shape;91;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2" name="Google Shape;92;p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3" name="Google Shape;93;p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 name="Shape 99"/>
        <p:cNvGrpSpPr/>
        <p:nvPr/>
      </p:nvGrpSpPr>
      <p:grpSpPr>
        <a:xfrm>
          <a:off x="0" y="0"/>
          <a:ext cx="0" cy="0"/>
          <a:chOff x="0" y="0"/>
          <a:chExt cx="0" cy="0"/>
        </a:xfrm>
      </p:grpSpPr>
      <p:sp>
        <p:nvSpPr>
          <p:cNvPr id="100" name="Google Shape;100;p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1" name="Google Shape;101;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 name="Shape 107"/>
        <p:cNvGrpSpPr/>
        <p:nvPr/>
      </p:nvGrpSpPr>
      <p:grpSpPr>
        <a:xfrm>
          <a:off x="0" y="0"/>
          <a:ext cx="0" cy="0"/>
          <a:chOff x="0" y="0"/>
          <a:chExt cx="0" cy="0"/>
        </a:xfrm>
      </p:grpSpPr>
      <p:sp>
        <p:nvSpPr>
          <p:cNvPr id="108" name="Google Shape;108;p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9" name="Google Shape;109;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 name="Shape 115"/>
        <p:cNvGrpSpPr/>
        <p:nvPr/>
      </p:nvGrpSpPr>
      <p:grpSpPr>
        <a:xfrm>
          <a:off x="0" y="0"/>
          <a:ext cx="0" cy="0"/>
          <a:chOff x="0" y="0"/>
          <a:chExt cx="0" cy="0"/>
        </a:xfrm>
      </p:grpSpPr>
      <p:sp>
        <p:nvSpPr>
          <p:cNvPr id="116" name="Google Shape;116;p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7" name="Google Shape;117;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 name="Shape 123"/>
        <p:cNvGrpSpPr/>
        <p:nvPr/>
      </p:nvGrpSpPr>
      <p:grpSpPr>
        <a:xfrm>
          <a:off x="0" y="0"/>
          <a:ext cx="0" cy="0"/>
          <a:chOff x="0" y="0"/>
          <a:chExt cx="0" cy="0"/>
        </a:xfrm>
      </p:grpSpPr>
      <p:sp>
        <p:nvSpPr>
          <p:cNvPr id="124" name="Google Shape;124;p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5" name="Google Shape;125;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1" name="Shape 131"/>
        <p:cNvGrpSpPr/>
        <p:nvPr/>
      </p:nvGrpSpPr>
      <p:grpSpPr>
        <a:xfrm>
          <a:off x="0" y="0"/>
          <a:ext cx="0" cy="0"/>
          <a:chOff x="0" y="0"/>
          <a:chExt cx="0" cy="0"/>
        </a:xfrm>
      </p:grpSpPr>
      <p:sp>
        <p:nvSpPr>
          <p:cNvPr id="132" name="Google Shape;132;p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33" name="Google Shape;133;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9" name="Shape 139"/>
        <p:cNvGrpSpPr/>
        <p:nvPr/>
      </p:nvGrpSpPr>
      <p:grpSpPr>
        <a:xfrm>
          <a:off x="0" y="0"/>
          <a:ext cx="0" cy="0"/>
          <a:chOff x="0" y="0"/>
          <a:chExt cx="0" cy="0"/>
        </a:xfrm>
      </p:grpSpPr>
      <p:sp>
        <p:nvSpPr>
          <p:cNvPr id="140" name="Google Shape;140;p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1" name="Google Shape;141;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7" name="Shape 147"/>
        <p:cNvGrpSpPr/>
        <p:nvPr/>
      </p:nvGrpSpPr>
      <p:grpSpPr>
        <a:xfrm>
          <a:off x="0" y="0"/>
          <a:ext cx="0" cy="0"/>
          <a:chOff x="0" y="0"/>
          <a:chExt cx="0" cy="0"/>
        </a:xfrm>
      </p:grpSpPr>
      <p:sp>
        <p:nvSpPr>
          <p:cNvPr id="148" name="Google Shape;148;p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9" name="Google Shape;149;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 name="Shape 15"/>
        <p:cNvGrpSpPr/>
        <p:nvPr/>
      </p:nvGrpSpPr>
      <p:grpSpPr>
        <a:xfrm>
          <a:off x="0" y="0"/>
          <a:ext cx="0" cy="0"/>
          <a:chOff x="0" y="0"/>
          <a:chExt cx="0" cy="0"/>
        </a:xfrm>
      </p:grpSpPr>
      <p:sp>
        <p:nvSpPr>
          <p:cNvPr id="16" name="Google Shape;16;p15"/>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 name="Google Shape;17;p15"/>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8" name="Google Shape;18;p1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 name="Google Shape;19;p1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 name="Google Shape;20;p1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72" name="Shape 72"/>
        <p:cNvGrpSpPr/>
        <p:nvPr/>
      </p:nvGrpSpPr>
      <p:grpSpPr>
        <a:xfrm>
          <a:off x="0" y="0"/>
          <a:ext cx="0" cy="0"/>
          <a:chOff x="0" y="0"/>
          <a:chExt cx="0" cy="0"/>
        </a:xfrm>
      </p:grpSpPr>
      <p:sp>
        <p:nvSpPr>
          <p:cNvPr id="73" name="Google Shape;73;p24"/>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4" name="Google Shape;74;p24"/>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5" name="Google Shape;75;p2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6" name="Google Shape;76;p2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7" name="Google Shape;77;p2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8" name="Shape 78"/>
        <p:cNvGrpSpPr/>
        <p:nvPr/>
      </p:nvGrpSpPr>
      <p:grpSpPr>
        <a:xfrm>
          <a:off x="0" y="0"/>
          <a:ext cx="0" cy="0"/>
          <a:chOff x="0" y="0"/>
          <a:chExt cx="0" cy="0"/>
        </a:xfrm>
      </p:grpSpPr>
      <p:sp>
        <p:nvSpPr>
          <p:cNvPr id="79" name="Google Shape;79;p25"/>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0" name="Google Shape;80;p25"/>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1" name="Google Shape;81;p2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2" name="Google Shape;82;p2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3" name="Google Shape;83;p2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1" name="Shape 21"/>
        <p:cNvGrpSpPr/>
        <p:nvPr/>
      </p:nvGrpSpPr>
      <p:grpSpPr>
        <a:xfrm>
          <a:off x="0" y="0"/>
          <a:ext cx="0" cy="0"/>
          <a:chOff x="0" y="0"/>
          <a:chExt cx="0" cy="0"/>
        </a:xfrm>
      </p:grpSpPr>
      <p:sp>
        <p:nvSpPr>
          <p:cNvPr id="22" name="Google Shape;22;p16"/>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 name="Google Shape;23;p16"/>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4" name="Google Shape;24;p1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5" name="Google Shape;25;p1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6" name="Google Shape;26;p1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7" name="Shape 27"/>
        <p:cNvGrpSpPr/>
        <p:nvPr/>
      </p:nvGrpSpPr>
      <p:grpSpPr>
        <a:xfrm>
          <a:off x="0" y="0"/>
          <a:ext cx="0" cy="0"/>
          <a:chOff x="0" y="0"/>
          <a:chExt cx="0" cy="0"/>
        </a:xfrm>
      </p:grpSpPr>
      <p:sp>
        <p:nvSpPr>
          <p:cNvPr id="28" name="Google Shape;28;p17"/>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9" name="Google Shape;29;p17"/>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30" name="Google Shape;30;p1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 name="Google Shape;31;p1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2" name="Google Shape;32;p1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3" name="Shape 33"/>
        <p:cNvGrpSpPr/>
        <p:nvPr/>
      </p:nvGrpSpPr>
      <p:grpSpPr>
        <a:xfrm>
          <a:off x="0" y="0"/>
          <a:ext cx="0" cy="0"/>
          <a:chOff x="0" y="0"/>
          <a:chExt cx="0" cy="0"/>
        </a:xfrm>
      </p:grpSpPr>
      <p:sp>
        <p:nvSpPr>
          <p:cNvPr id="34" name="Google Shape;34;p18"/>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5" name="Google Shape;35;p18"/>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6" name="Google Shape;36;p18"/>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7" name="Google Shape;37;p1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8" name="Google Shape;38;p1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9" name="Google Shape;39;p1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0" name="Shape 40"/>
        <p:cNvGrpSpPr/>
        <p:nvPr/>
      </p:nvGrpSpPr>
      <p:grpSpPr>
        <a:xfrm>
          <a:off x="0" y="0"/>
          <a:ext cx="0" cy="0"/>
          <a:chOff x="0" y="0"/>
          <a:chExt cx="0" cy="0"/>
        </a:xfrm>
      </p:grpSpPr>
      <p:sp>
        <p:nvSpPr>
          <p:cNvPr id="41" name="Google Shape;41;p19"/>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2" name="Google Shape;42;p19"/>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3" name="Google Shape;43;p19"/>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4" name="Google Shape;44;p19"/>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5" name="Google Shape;45;p19"/>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6" name="Google Shape;46;p1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7" name="Google Shape;47;p1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1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9" name="Shape 49"/>
        <p:cNvGrpSpPr/>
        <p:nvPr/>
      </p:nvGrpSpPr>
      <p:grpSpPr>
        <a:xfrm>
          <a:off x="0" y="0"/>
          <a:ext cx="0" cy="0"/>
          <a:chOff x="0" y="0"/>
          <a:chExt cx="0" cy="0"/>
        </a:xfrm>
      </p:grpSpPr>
      <p:sp>
        <p:nvSpPr>
          <p:cNvPr id="50" name="Google Shape;50;p20"/>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1" name="Google Shape;51;p2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2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2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4" name="Shape 54"/>
        <p:cNvGrpSpPr/>
        <p:nvPr/>
      </p:nvGrpSpPr>
      <p:grpSpPr>
        <a:xfrm>
          <a:off x="0" y="0"/>
          <a:ext cx="0" cy="0"/>
          <a:chOff x="0" y="0"/>
          <a:chExt cx="0" cy="0"/>
        </a:xfrm>
      </p:grpSpPr>
      <p:sp>
        <p:nvSpPr>
          <p:cNvPr id="55" name="Google Shape;55;p2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6" name="Google Shape;56;p2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7" name="Google Shape;57;p2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8" name="Shape 58"/>
        <p:cNvGrpSpPr/>
        <p:nvPr/>
      </p:nvGrpSpPr>
      <p:grpSpPr>
        <a:xfrm>
          <a:off x="0" y="0"/>
          <a:ext cx="0" cy="0"/>
          <a:chOff x="0" y="0"/>
          <a:chExt cx="0" cy="0"/>
        </a:xfrm>
      </p:grpSpPr>
      <p:sp>
        <p:nvSpPr>
          <p:cNvPr id="59" name="Google Shape;59;p22"/>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0" name="Google Shape;60;p22"/>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61" name="Google Shape;61;p22"/>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2" name="Google Shape;62;p2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3" name="Google Shape;63;p2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4" name="Google Shape;64;p2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5" name="Shape 65"/>
        <p:cNvGrpSpPr/>
        <p:nvPr/>
      </p:nvGrpSpPr>
      <p:grpSpPr>
        <a:xfrm>
          <a:off x="0" y="0"/>
          <a:ext cx="0" cy="0"/>
          <a:chOff x="0" y="0"/>
          <a:chExt cx="0" cy="0"/>
        </a:xfrm>
      </p:grpSpPr>
      <p:sp>
        <p:nvSpPr>
          <p:cNvPr id="66" name="Google Shape;66;p23"/>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7" name="Google Shape;67;p23"/>
          <p:cNvSpPr/>
          <p:nvPr>
            <p:ph idx="2" type="pic"/>
          </p:nvPr>
        </p:nvSpPr>
        <p:spPr>
          <a:xfrm>
            <a:off x="5183188" y="987425"/>
            <a:ext cx="6172200" cy="4873625"/>
          </a:xfrm>
          <a:prstGeom prst="rect">
            <a:avLst/>
          </a:prstGeom>
          <a:noFill/>
          <a:ln>
            <a:noFill/>
          </a:ln>
        </p:spPr>
      </p:sp>
      <p:sp>
        <p:nvSpPr>
          <p:cNvPr id="68" name="Google Shape;68;p23"/>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9" name="Google Shape;69;p2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0" name="Google Shape;70;p2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1" name="Google Shape;71;p2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4"/>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14"/>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2" name="Google Shape;12;p1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3" name="Google Shape;13;p1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4" name="Google Shape;14;p1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 name="Shape 87"/>
        <p:cNvGrpSpPr/>
        <p:nvPr/>
      </p:nvGrpSpPr>
      <p:grpSpPr>
        <a:xfrm>
          <a:off x="0" y="0"/>
          <a:ext cx="0" cy="0"/>
          <a:chOff x="0" y="0"/>
          <a:chExt cx="0" cy="0"/>
        </a:xfrm>
      </p:grpSpPr>
      <p:pic>
        <p:nvPicPr>
          <p:cNvPr id="88" name="Google Shape;88;p1"/>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89" name="Google Shape;89;p1"/>
          <p:cNvSpPr txBox="1"/>
          <p:nvPr/>
        </p:nvSpPr>
        <p:spPr>
          <a:xfrm>
            <a:off x="8612660" y="6203092"/>
            <a:ext cx="2782557"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0" lang="en-US" sz="1200" u="none" cap="none" strike="noStrike">
                <a:solidFill>
                  <a:schemeClr val="dk1"/>
                </a:solidFill>
                <a:latin typeface="Calibri"/>
                <a:ea typeface="Calibri"/>
                <a:cs typeface="Calibri"/>
                <a:sym typeface="Calibri"/>
              </a:rPr>
              <a:t>© 2018 Awana® Clubs International. ESV</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8" name="Shape 158"/>
        <p:cNvGrpSpPr/>
        <p:nvPr/>
      </p:nvGrpSpPr>
      <p:grpSpPr>
        <a:xfrm>
          <a:off x="0" y="0"/>
          <a:ext cx="0" cy="0"/>
          <a:chOff x="0" y="0"/>
          <a:chExt cx="0" cy="0"/>
        </a:xfrm>
      </p:grpSpPr>
      <p:pic>
        <p:nvPicPr>
          <p:cNvPr id="159" name="Google Shape;159;p10"/>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60" name="Google Shape;160;p10"/>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3.8  I Am … Review</a:t>
            </a:r>
            <a:endParaRPr/>
          </a:p>
        </p:txBody>
      </p:sp>
      <p:sp>
        <p:nvSpPr>
          <p:cNvPr id="161" name="Google Shape;161;p10"/>
          <p:cNvSpPr txBox="1"/>
          <p:nvPr/>
        </p:nvSpPr>
        <p:spPr>
          <a:xfrm>
            <a:off x="10935730" y="6203092"/>
            <a:ext cx="420436"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ESV</a:t>
            </a:r>
            <a:endParaRPr/>
          </a:p>
        </p:txBody>
      </p:sp>
      <p:sp>
        <p:nvSpPr>
          <p:cNvPr id="162" name="Google Shape;162;p10"/>
          <p:cNvSpPr txBox="1"/>
          <p:nvPr/>
        </p:nvSpPr>
        <p:spPr>
          <a:xfrm>
            <a:off x="721824" y="1387318"/>
            <a:ext cx="10565100" cy="4582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Arial"/>
              <a:buNone/>
            </a:pPr>
            <a:r>
              <a:rPr b="1" i="1" lang="en-US" sz="3600">
                <a:solidFill>
                  <a:schemeClr val="dk1"/>
                </a:solidFill>
                <a:latin typeface="Calibri"/>
                <a:ea typeface="Calibri"/>
                <a:cs typeface="Calibri"/>
                <a:sym typeface="Calibri"/>
              </a:rPr>
              <a:t>Memorize</a:t>
            </a:r>
            <a:endParaRPr sz="3600">
              <a:solidFill>
                <a:schemeClr val="dk1"/>
              </a:solidFill>
              <a:latin typeface="Calibri"/>
              <a:ea typeface="Calibri"/>
              <a:cs typeface="Calibri"/>
              <a:sym typeface="Calibri"/>
            </a:endParaRPr>
          </a:p>
          <a:p>
            <a:pPr indent="0" lvl="0" marL="0" marR="0" rtl="0" algn="l">
              <a:lnSpc>
                <a:spcPct val="90000"/>
              </a:lnSpc>
              <a:spcBef>
                <a:spcPts val="1000"/>
              </a:spcBef>
              <a:spcAft>
                <a:spcPts val="0"/>
              </a:spcAft>
              <a:buClr>
                <a:schemeClr val="dk1"/>
              </a:buClr>
              <a:buSzPts val="2800"/>
              <a:buFont typeface="Arial"/>
              <a:buNone/>
            </a:pPr>
            <a:r>
              <a:rPr lang="en-US" sz="2800">
                <a:solidFill>
                  <a:schemeClr val="dk1"/>
                </a:solidFill>
                <a:latin typeface="Calibri"/>
                <a:ea typeface="Calibri"/>
                <a:cs typeface="Calibri"/>
                <a:sym typeface="Calibri"/>
              </a:rPr>
              <a:t>John 6:35 </a:t>
            </a:r>
            <a:endParaRPr sz="2800">
              <a:solidFill>
                <a:schemeClr val="dk1"/>
              </a:solidFill>
              <a:latin typeface="Calibri"/>
              <a:ea typeface="Calibri"/>
              <a:cs typeface="Calibri"/>
              <a:sym typeface="Calibri"/>
            </a:endParaRPr>
          </a:p>
          <a:p>
            <a:pPr indent="0" lvl="0" marL="0" marR="0" rtl="0" algn="l">
              <a:lnSpc>
                <a:spcPct val="90000"/>
              </a:lnSpc>
              <a:spcBef>
                <a:spcPts val="1000"/>
              </a:spcBef>
              <a:spcAft>
                <a:spcPts val="0"/>
              </a:spcAft>
              <a:buClr>
                <a:schemeClr val="dk1"/>
              </a:buClr>
              <a:buSzPts val="2800"/>
              <a:buFont typeface="Arial"/>
              <a:buNone/>
            </a:pPr>
            <a:r>
              <a:rPr lang="en-US" sz="2800">
                <a:solidFill>
                  <a:schemeClr val="dk1"/>
                </a:solidFill>
                <a:latin typeface="Calibri"/>
                <a:ea typeface="Calibri"/>
                <a:cs typeface="Calibri"/>
                <a:sym typeface="Calibri"/>
              </a:rPr>
              <a:t>John 8:12 </a:t>
            </a:r>
            <a:endParaRPr sz="2800">
              <a:solidFill>
                <a:schemeClr val="dk1"/>
              </a:solidFill>
              <a:latin typeface="Calibri"/>
              <a:ea typeface="Calibri"/>
              <a:cs typeface="Calibri"/>
              <a:sym typeface="Calibri"/>
            </a:endParaRPr>
          </a:p>
          <a:p>
            <a:pPr indent="0" lvl="0" marL="0" marR="0" rtl="0" algn="l">
              <a:lnSpc>
                <a:spcPct val="90000"/>
              </a:lnSpc>
              <a:spcBef>
                <a:spcPts val="1000"/>
              </a:spcBef>
              <a:spcAft>
                <a:spcPts val="0"/>
              </a:spcAft>
              <a:buClr>
                <a:schemeClr val="dk1"/>
              </a:buClr>
              <a:buSzPts val="2800"/>
              <a:buFont typeface="Arial"/>
              <a:buNone/>
            </a:pPr>
            <a:r>
              <a:rPr lang="en-US" sz="2800">
                <a:solidFill>
                  <a:schemeClr val="dk1"/>
                </a:solidFill>
                <a:latin typeface="Calibri"/>
                <a:ea typeface="Calibri"/>
                <a:cs typeface="Calibri"/>
                <a:sym typeface="Calibri"/>
              </a:rPr>
              <a:t>John 10:7 </a:t>
            </a:r>
            <a:endParaRPr sz="2800">
              <a:solidFill>
                <a:schemeClr val="dk1"/>
              </a:solidFill>
              <a:latin typeface="Calibri"/>
              <a:ea typeface="Calibri"/>
              <a:cs typeface="Calibri"/>
              <a:sym typeface="Calibri"/>
            </a:endParaRPr>
          </a:p>
          <a:p>
            <a:pPr indent="0" lvl="0" marL="0" marR="0" rtl="0" algn="l">
              <a:lnSpc>
                <a:spcPct val="90000"/>
              </a:lnSpc>
              <a:spcBef>
                <a:spcPts val="1000"/>
              </a:spcBef>
              <a:spcAft>
                <a:spcPts val="0"/>
              </a:spcAft>
              <a:buClr>
                <a:schemeClr val="dk1"/>
              </a:buClr>
              <a:buSzPts val="2800"/>
              <a:buFont typeface="Arial"/>
              <a:buNone/>
            </a:pPr>
            <a:r>
              <a:rPr lang="en-US" sz="2800">
                <a:solidFill>
                  <a:schemeClr val="dk1"/>
                </a:solidFill>
                <a:latin typeface="Calibri"/>
                <a:ea typeface="Calibri"/>
                <a:cs typeface="Calibri"/>
                <a:sym typeface="Calibri"/>
              </a:rPr>
              <a:t>John 10:14 </a:t>
            </a:r>
            <a:endParaRPr sz="2800">
              <a:solidFill>
                <a:schemeClr val="dk1"/>
              </a:solidFill>
              <a:latin typeface="Calibri"/>
              <a:ea typeface="Calibri"/>
              <a:cs typeface="Calibri"/>
              <a:sym typeface="Calibri"/>
            </a:endParaRPr>
          </a:p>
          <a:p>
            <a:pPr indent="0" lvl="0" marL="0" marR="0" rtl="0" algn="l">
              <a:lnSpc>
                <a:spcPct val="90000"/>
              </a:lnSpc>
              <a:spcBef>
                <a:spcPts val="1000"/>
              </a:spcBef>
              <a:spcAft>
                <a:spcPts val="0"/>
              </a:spcAft>
              <a:buClr>
                <a:schemeClr val="dk1"/>
              </a:buClr>
              <a:buSzPts val="2800"/>
              <a:buFont typeface="Arial"/>
              <a:buNone/>
            </a:pPr>
            <a:r>
              <a:rPr lang="en-US" sz="2800">
                <a:solidFill>
                  <a:schemeClr val="dk1"/>
                </a:solidFill>
                <a:latin typeface="Calibri"/>
                <a:ea typeface="Calibri"/>
                <a:cs typeface="Calibri"/>
                <a:sym typeface="Calibri"/>
              </a:rPr>
              <a:t>John 11:25 </a:t>
            </a:r>
            <a:endParaRPr sz="2800">
              <a:solidFill>
                <a:schemeClr val="dk1"/>
              </a:solidFill>
              <a:latin typeface="Calibri"/>
              <a:ea typeface="Calibri"/>
              <a:cs typeface="Calibri"/>
              <a:sym typeface="Calibri"/>
            </a:endParaRPr>
          </a:p>
          <a:p>
            <a:pPr indent="0" lvl="0" marL="0" marR="0" rtl="0" algn="l">
              <a:lnSpc>
                <a:spcPct val="90000"/>
              </a:lnSpc>
              <a:spcBef>
                <a:spcPts val="1000"/>
              </a:spcBef>
              <a:spcAft>
                <a:spcPts val="0"/>
              </a:spcAft>
              <a:buClr>
                <a:schemeClr val="dk1"/>
              </a:buClr>
              <a:buSzPts val="2800"/>
              <a:buFont typeface="Arial"/>
              <a:buNone/>
            </a:pPr>
            <a:r>
              <a:rPr lang="en-US" sz="2800">
                <a:solidFill>
                  <a:schemeClr val="dk1"/>
                </a:solidFill>
                <a:latin typeface="Calibri"/>
                <a:ea typeface="Calibri"/>
                <a:cs typeface="Calibri"/>
                <a:sym typeface="Calibri"/>
              </a:rPr>
              <a:t>John 14:6 </a:t>
            </a:r>
            <a:endParaRPr sz="2800">
              <a:solidFill>
                <a:schemeClr val="dk1"/>
              </a:solidFill>
              <a:latin typeface="Calibri"/>
              <a:ea typeface="Calibri"/>
              <a:cs typeface="Calibri"/>
              <a:sym typeface="Calibri"/>
            </a:endParaRPr>
          </a:p>
          <a:p>
            <a:pPr indent="0" lvl="0" marL="0" marR="0" rtl="0" algn="l">
              <a:lnSpc>
                <a:spcPct val="90000"/>
              </a:lnSpc>
              <a:spcBef>
                <a:spcPts val="1000"/>
              </a:spcBef>
              <a:spcAft>
                <a:spcPts val="0"/>
              </a:spcAft>
              <a:buClr>
                <a:schemeClr val="dk1"/>
              </a:buClr>
              <a:buSzPts val="2800"/>
              <a:buFont typeface="Arial"/>
              <a:buNone/>
            </a:pPr>
            <a:r>
              <a:rPr lang="en-US" sz="2800">
                <a:solidFill>
                  <a:schemeClr val="dk1"/>
                </a:solidFill>
                <a:latin typeface="Calibri"/>
                <a:ea typeface="Calibri"/>
                <a:cs typeface="Calibri"/>
                <a:sym typeface="Calibri"/>
              </a:rPr>
              <a:t>John 15:5 </a:t>
            </a:r>
            <a:endParaRPr sz="2800">
              <a:solidFill>
                <a:schemeClr val="dk1"/>
              </a:solidFill>
              <a:latin typeface="Calibri"/>
              <a:ea typeface="Calibri"/>
              <a:cs typeface="Calibri"/>
              <a:sym typeface="Calibri"/>
            </a:endParaRPr>
          </a:p>
          <a:p>
            <a:pPr indent="0" lvl="0" marL="0" marR="0" rtl="0" algn="l">
              <a:lnSpc>
                <a:spcPct val="90000"/>
              </a:lnSpc>
              <a:spcBef>
                <a:spcPts val="1000"/>
              </a:spcBef>
              <a:spcAft>
                <a:spcPts val="0"/>
              </a:spcAft>
              <a:buClr>
                <a:schemeClr val="dk1"/>
              </a:buClr>
              <a:buSzPts val="3600"/>
              <a:buFont typeface="Arial"/>
              <a:buNone/>
            </a:pPr>
            <a:r>
              <a:rPr i="1" lang="en-US" sz="3600">
                <a:solidFill>
                  <a:schemeClr val="dk1"/>
                </a:solidFill>
                <a:latin typeface="Calibri"/>
                <a:ea typeface="Calibri"/>
                <a:cs typeface="Calibri"/>
                <a:sym typeface="Calibri"/>
              </a:rPr>
              <a:t> </a:t>
            </a:r>
            <a:endParaRPr sz="3600">
              <a:solidFill>
                <a:schemeClr val="dk1"/>
              </a:solidFill>
              <a:latin typeface="Calibri"/>
              <a:ea typeface="Calibri"/>
              <a:cs typeface="Calibri"/>
              <a:sym typeface="Calibri"/>
            </a:endParaRPr>
          </a:p>
          <a:p>
            <a:pPr indent="0" lvl="0" marL="0" marR="0" rtl="0" algn="l">
              <a:lnSpc>
                <a:spcPct val="100000"/>
              </a:lnSpc>
              <a:spcBef>
                <a:spcPts val="1000"/>
              </a:spcBef>
              <a:spcAft>
                <a:spcPts val="0"/>
              </a:spcAft>
              <a:buClr>
                <a:schemeClr val="dk1"/>
              </a:buClr>
              <a:buSzPts val="3600"/>
              <a:buFont typeface="Arial"/>
              <a:buNone/>
            </a:pPr>
            <a:r>
              <a:rPr i="1" lang="en-US" sz="3600">
                <a:solidFill>
                  <a:schemeClr val="dk1"/>
                </a:solidFill>
                <a:latin typeface="Calibri"/>
                <a:ea typeface="Calibri"/>
                <a:cs typeface="Calibri"/>
                <a:sym typeface="Calibri"/>
              </a:rPr>
              <a:t> </a:t>
            </a:r>
            <a:endParaRPr sz="3600">
              <a:solidFill>
                <a:schemeClr val="dk1"/>
              </a:solidFill>
              <a:latin typeface="Calibri"/>
              <a:ea typeface="Calibri"/>
              <a:cs typeface="Calibri"/>
              <a:sym typeface="Calibri"/>
            </a:endParaRPr>
          </a:p>
          <a:p>
            <a:pPr indent="0" lvl="0" marL="0" marR="0" rtl="0" algn="l">
              <a:lnSpc>
                <a:spcPct val="90000"/>
              </a:lnSpc>
              <a:spcBef>
                <a:spcPts val="1000"/>
              </a:spcBef>
              <a:spcAft>
                <a:spcPts val="0"/>
              </a:spcAft>
              <a:buClr>
                <a:schemeClr val="dk1"/>
              </a:buClr>
              <a:buSzPts val="2800"/>
              <a:buFont typeface="Arial"/>
              <a:buNone/>
            </a:pPr>
            <a:r>
              <a:rPr i="1" lang="en-US" sz="2800">
                <a:solidFill>
                  <a:schemeClr val="dk1"/>
                </a:solidFill>
                <a:latin typeface="Calibri"/>
                <a:ea typeface="Calibri"/>
                <a:cs typeface="Calibri"/>
                <a:sym typeface="Calibri"/>
              </a:rPr>
              <a:t> </a:t>
            </a:r>
            <a:endParaRPr sz="2800">
              <a:solidFill>
                <a:schemeClr val="dk1"/>
              </a:solidFill>
              <a:latin typeface="Calibri"/>
              <a:ea typeface="Calibri"/>
              <a:cs typeface="Calibri"/>
              <a:sym typeface="Calibri"/>
            </a:endParaRPr>
          </a:p>
          <a:p>
            <a:pPr indent="0" lvl="0" marL="0" marR="0" rtl="0" algn="l">
              <a:lnSpc>
                <a:spcPct val="90000"/>
              </a:lnSpc>
              <a:spcBef>
                <a:spcPts val="1000"/>
              </a:spcBef>
              <a:spcAft>
                <a:spcPts val="0"/>
              </a:spcAft>
              <a:buClr>
                <a:schemeClr val="dk1"/>
              </a:buClr>
              <a:buSzPts val="3600"/>
              <a:buFont typeface="Arial"/>
              <a:buNone/>
            </a:pPr>
            <a:r>
              <a:rPr i="1" lang="en-US" sz="3600">
                <a:solidFill>
                  <a:schemeClr val="dk1"/>
                </a:solidFill>
                <a:latin typeface="Calibri"/>
                <a:ea typeface="Calibri"/>
                <a:cs typeface="Calibri"/>
                <a:sym typeface="Calibri"/>
              </a:rPr>
              <a:t> </a:t>
            </a:r>
            <a:endParaRPr sz="3600">
              <a:solidFill>
                <a:schemeClr val="dk1"/>
              </a:solidFill>
              <a:latin typeface="Calibri"/>
              <a:ea typeface="Calibri"/>
              <a:cs typeface="Calibri"/>
              <a:sym typeface="Calibri"/>
            </a:endParaRPr>
          </a:p>
          <a:p>
            <a:pPr indent="0" lvl="0" marL="0" marR="0" rtl="0" algn="l">
              <a:lnSpc>
                <a:spcPct val="100000"/>
              </a:lnSpc>
              <a:spcBef>
                <a:spcPts val="1000"/>
              </a:spcBef>
              <a:spcAft>
                <a:spcPts val="0"/>
              </a:spcAft>
              <a:buClr>
                <a:schemeClr val="dk1"/>
              </a:buClr>
              <a:buSzPts val="3600"/>
              <a:buFont typeface="Arial"/>
              <a:buNone/>
            </a:pPr>
            <a:r>
              <a:rPr i="1" lang="en-US" sz="3600">
                <a:solidFill>
                  <a:schemeClr val="dk1"/>
                </a:solidFill>
                <a:latin typeface="Calibri"/>
                <a:ea typeface="Calibri"/>
                <a:cs typeface="Calibri"/>
                <a:sym typeface="Calibri"/>
              </a:rPr>
              <a:t> </a:t>
            </a:r>
            <a:endParaRPr sz="3600">
              <a:solidFill>
                <a:schemeClr val="dk1"/>
              </a:solidFill>
              <a:latin typeface="Calibri"/>
              <a:ea typeface="Calibri"/>
              <a:cs typeface="Calibri"/>
              <a:sym typeface="Calibri"/>
            </a:endParaRPr>
          </a:p>
          <a:p>
            <a:pPr indent="0" lvl="0" marL="0" marR="0" rtl="0" algn="l">
              <a:lnSpc>
                <a:spcPct val="100000"/>
              </a:lnSpc>
              <a:spcBef>
                <a:spcPts val="1000"/>
              </a:spcBef>
              <a:spcAft>
                <a:spcPts val="0"/>
              </a:spcAft>
              <a:buClr>
                <a:schemeClr val="dk1"/>
              </a:buClr>
              <a:buSzPts val="3600"/>
              <a:buFont typeface="Arial"/>
              <a:buNone/>
            </a:pPr>
            <a:r>
              <a:rPr i="1" lang="en-US" sz="3600">
                <a:solidFill>
                  <a:schemeClr val="dk1"/>
                </a:solidFill>
                <a:latin typeface="Calibri"/>
                <a:ea typeface="Calibri"/>
                <a:cs typeface="Calibri"/>
                <a:sym typeface="Calibri"/>
              </a:rPr>
              <a:t> </a:t>
            </a:r>
            <a:endParaRPr sz="3600">
              <a:solidFill>
                <a:schemeClr val="dk1"/>
              </a:solidFill>
              <a:latin typeface="Calibri"/>
              <a:ea typeface="Calibri"/>
              <a:cs typeface="Calibri"/>
              <a:sym typeface="Calibri"/>
            </a:endParaRPr>
          </a:p>
          <a:p>
            <a:pPr indent="0" lvl="0" marL="0" marR="0" rtl="0" algn="l">
              <a:lnSpc>
                <a:spcPct val="100000"/>
              </a:lnSpc>
              <a:spcBef>
                <a:spcPts val="1000"/>
              </a:spcBef>
              <a:spcAft>
                <a:spcPts val="0"/>
              </a:spcAft>
              <a:buClr>
                <a:schemeClr val="dk1"/>
              </a:buClr>
              <a:buSzPts val="3600"/>
              <a:buFont typeface="Arial"/>
              <a:buNone/>
            </a:pPr>
            <a:r>
              <a:rPr i="1" lang="en-US" sz="3600">
                <a:solidFill>
                  <a:schemeClr val="dk1"/>
                </a:solidFill>
                <a:latin typeface="Calibri"/>
                <a:ea typeface="Calibri"/>
                <a:cs typeface="Calibri"/>
                <a:sym typeface="Calibri"/>
              </a:rPr>
              <a:t> </a:t>
            </a:r>
            <a:endParaRPr sz="3600">
              <a:solidFill>
                <a:schemeClr val="dk1"/>
              </a:solidFill>
              <a:latin typeface="Calibri"/>
              <a:ea typeface="Calibri"/>
              <a:cs typeface="Calibri"/>
              <a:sym typeface="Calibri"/>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6" name="Shape 166"/>
        <p:cNvGrpSpPr/>
        <p:nvPr/>
      </p:nvGrpSpPr>
      <p:grpSpPr>
        <a:xfrm>
          <a:off x="0" y="0"/>
          <a:ext cx="0" cy="0"/>
          <a:chOff x="0" y="0"/>
          <a:chExt cx="0" cy="0"/>
        </a:xfrm>
      </p:grpSpPr>
      <p:pic>
        <p:nvPicPr>
          <p:cNvPr id="167" name="Google Shape;167;p11"/>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68" name="Google Shape;168;p11"/>
          <p:cNvSpPr txBox="1"/>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dk1"/>
              </a:buClr>
              <a:buSzPts val="3200"/>
              <a:buFont typeface="Calibri"/>
              <a:buNone/>
            </a:pPr>
            <a:r>
              <a:rPr b="1" lang="en-US" sz="3200">
                <a:solidFill>
                  <a:schemeClr val="dk1"/>
                </a:solidFill>
                <a:latin typeface="Calibri"/>
                <a:ea typeface="Calibri"/>
                <a:cs typeface="Calibri"/>
                <a:sym typeface="Calibri"/>
              </a:rPr>
              <a:t>3.8  I Am … Review</a:t>
            </a:r>
            <a:endParaRPr/>
          </a:p>
        </p:txBody>
      </p:sp>
      <p:sp>
        <p:nvSpPr>
          <p:cNvPr id="169" name="Google Shape;169;p11"/>
          <p:cNvSpPr txBox="1"/>
          <p:nvPr>
            <p:ph idx="1" type="body"/>
          </p:nvPr>
        </p:nvSpPr>
        <p:spPr>
          <a:xfrm>
            <a:off x="721815" y="1389656"/>
            <a:ext cx="10630500" cy="45762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3600"/>
              <a:buNone/>
            </a:pPr>
            <a:r>
              <a:rPr b="1" i="1" lang="en-US" sz="3600"/>
              <a:t>Application Questions</a:t>
            </a:r>
            <a:endParaRPr/>
          </a:p>
          <a:p>
            <a:pPr indent="-228600" lvl="0" marL="228600" rtl="0" algn="l">
              <a:lnSpc>
                <a:spcPct val="90000"/>
              </a:lnSpc>
              <a:spcBef>
                <a:spcPts val="1000"/>
              </a:spcBef>
              <a:spcAft>
                <a:spcPts val="0"/>
              </a:spcAft>
              <a:buClr>
                <a:schemeClr val="dk1"/>
              </a:buClr>
              <a:buSzPts val="2400"/>
              <a:buChar char="•"/>
            </a:pPr>
            <a:r>
              <a:rPr lang="en-US" sz="2400"/>
              <a:t>How is Jesus your Bread of Life? </a:t>
            </a:r>
            <a:endParaRPr/>
          </a:p>
          <a:p>
            <a:pPr indent="-228600" lvl="0" marL="228600" rtl="0" algn="l">
              <a:lnSpc>
                <a:spcPct val="90000"/>
              </a:lnSpc>
              <a:spcBef>
                <a:spcPts val="1000"/>
              </a:spcBef>
              <a:spcAft>
                <a:spcPts val="0"/>
              </a:spcAft>
              <a:buClr>
                <a:schemeClr val="dk1"/>
              </a:buClr>
              <a:buSzPts val="2400"/>
              <a:buChar char="•"/>
            </a:pPr>
            <a:r>
              <a:rPr lang="en-US" sz="2400"/>
              <a:t>How can you share with others that Jesus is the Light of the World? </a:t>
            </a:r>
            <a:endParaRPr/>
          </a:p>
          <a:p>
            <a:pPr indent="-228600" lvl="0" marL="228600" rtl="0" algn="l">
              <a:lnSpc>
                <a:spcPct val="90000"/>
              </a:lnSpc>
              <a:spcBef>
                <a:spcPts val="1000"/>
              </a:spcBef>
              <a:spcAft>
                <a:spcPts val="0"/>
              </a:spcAft>
              <a:buClr>
                <a:schemeClr val="dk1"/>
              </a:buClr>
              <a:buSzPts val="2400"/>
              <a:buChar char="•"/>
            </a:pPr>
            <a:r>
              <a:rPr lang="en-US" sz="2400"/>
              <a:t>How has Jesus been your Good Shepherd? </a:t>
            </a:r>
            <a:endParaRPr/>
          </a:p>
          <a:p>
            <a:pPr indent="-228600" lvl="0" marL="228600" rtl="0" algn="l">
              <a:lnSpc>
                <a:spcPct val="90000"/>
              </a:lnSpc>
              <a:spcBef>
                <a:spcPts val="1000"/>
              </a:spcBef>
              <a:spcAft>
                <a:spcPts val="0"/>
              </a:spcAft>
              <a:buClr>
                <a:schemeClr val="dk1"/>
              </a:buClr>
              <a:buSzPts val="2400"/>
              <a:buChar char="•"/>
            </a:pPr>
            <a:r>
              <a:rPr lang="en-US" sz="2400"/>
              <a:t>Who in your life needs to know that Jesus is the Door? </a:t>
            </a:r>
            <a:endParaRPr/>
          </a:p>
          <a:p>
            <a:pPr indent="-228600" lvl="0" marL="228600" rtl="0" algn="l">
              <a:lnSpc>
                <a:spcPct val="90000"/>
              </a:lnSpc>
              <a:spcBef>
                <a:spcPts val="1000"/>
              </a:spcBef>
              <a:spcAft>
                <a:spcPts val="0"/>
              </a:spcAft>
              <a:buClr>
                <a:schemeClr val="dk1"/>
              </a:buClr>
              <a:buSzPts val="2400"/>
              <a:buChar char="•"/>
            </a:pPr>
            <a:r>
              <a:rPr lang="en-US" sz="2400"/>
              <a:t>How does knowing that Jesus is the resurrection and the life encourage </a:t>
            </a:r>
            <a:br>
              <a:rPr lang="en-US" sz="2400"/>
            </a:br>
            <a:r>
              <a:rPr lang="en-US" sz="2400"/>
              <a:t>you today? </a:t>
            </a:r>
            <a:endParaRPr/>
          </a:p>
          <a:p>
            <a:pPr indent="-228600" lvl="0" marL="228600" rtl="0" algn="l">
              <a:lnSpc>
                <a:spcPct val="90000"/>
              </a:lnSpc>
              <a:spcBef>
                <a:spcPts val="1000"/>
              </a:spcBef>
              <a:spcAft>
                <a:spcPts val="0"/>
              </a:spcAft>
              <a:buClr>
                <a:schemeClr val="dk1"/>
              </a:buClr>
              <a:buSzPts val="2400"/>
              <a:buChar char="•"/>
            </a:pPr>
            <a:r>
              <a:rPr lang="en-US" sz="2400"/>
              <a:t>What verse could you share with someone who needs to know that Jesus </a:t>
            </a:r>
            <a:br>
              <a:rPr lang="en-US" sz="2400"/>
            </a:br>
            <a:r>
              <a:rPr lang="en-US" sz="2400"/>
              <a:t>is the only way to heaven? </a:t>
            </a:r>
            <a:endParaRPr/>
          </a:p>
          <a:p>
            <a:pPr indent="-228600" lvl="0" marL="228600" rtl="0" algn="l">
              <a:lnSpc>
                <a:spcPct val="90000"/>
              </a:lnSpc>
              <a:spcBef>
                <a:spcPts val="1000"/>
              </a:spcBef>
              <a:spcAft>
                <a:spcPts val="0"/>
              </a:spcAft>
              <a:buClr>
                <a:schemeClr val="dk1"/>
              </a:buClr>
              <a:buSzPts val="2400"/>
              <a:buChar char="•"/>
            </a:pPr>
            <a:r>
              <a:rPr lang="en-US" sz="2400"/>
              <a:t>What ways can you abide in Jesus Christ, the true Vine?</a:t>
            </a:r>
            <a:r>
              <a:rPr b="1" lang="en-US"/>
              <a:t> </a:t>
            </a:r>
            <a:endParaRPr/>
          </a:p>
          <a:p>
            <a:pPr indent="0" lvl="0" marL="0" rtl="0" algn="l">
              <a:lnSpc>
                <a:spcPct val="90000"/>
              </a:lnSpc>
              <a:spcBef>
                <a:spcPts val="1000"/>
              </a:spcBef>
              <a:spcAft>
                <a:spcPts val="0"/>
              </a:spcAft>
              <a:buClr>
                <a:schemeClr val="dk1"/>
              </a:buClr>
              <a:buSzPts val="3600"/>
              <a:buNone/>
            </a:pPr>
            <a:r>
              <a:t/>
            </a:r>
            <a:endParaRPr sz="3600"/>
          </a:p>
          <a:p>
            <a:pPr indent="0" lvl="0" marL="0" rtl="0" algn="l">
              <a:lnSpc>
                <a:spcPct val="90000"/>
              </a:lnSpc>
              <a:spcBef>
                <a:spcPts val="1000"/>
              </a:spcBef>
              <a:spcAft>
                <a:spcPts val="0"/>
              </a:spcAft>
              <a:buClr>
                <a:schemeClr val="dk1"/>
              </a:buClr>
              <a:buSzPts val="3200"/>
              <a:buNone/>
            </a:pPr>
            <a:r>
              <a:t/>
            </a:r>
            <a:endParaRPr sz="3200"/>
          </a:p>
          <a:p>
            <a:pPr indent="0" lvl="0" marL="0" rtl="0" algn="l">
              <a:lnSpc>
                <a:spcPct val="90000"/>
              </a:lnSpc>
              <a:spcBef>
                <a:spcPts val="1000"/>
              </a:spcBef>
              <a:spcAft>
                <a:spcPts val="0"/>
              </a:spcAft>
              <a:buClr>
                <a:schemeClr val="dk1"/>
              </a:buClr>
              <a:buSzPts val="3200"/>
              <a:buNone/>
            </a:pPr>
            <a:r>
              <a:rPr lang="en-US" sz="3200"/>
              <a:t> </a:t>
            </a:r>
            <a:endParaRPr/>
          </a:p>
          <a:p>
            <a:pPr indent="0" lvl="0" marL="0" rtl="0" algn="l">
              <a:lnSpc>
                <a:spcPct val="90000"/>
              </a:lnSpc>
              <a:spcBef>
                <a:spcPts val="1000"/>
              </a:spcBef>
              <a:spcAft>
                <a:spcPts val="0"/>
              </a:spcAft>
              <a:buClr>
                <a:schemeClr val="dk1"/>
              </a:buClr>
              <a:buSzPts val="3200"/>
              <a:buNone/>
            </a:pPr>
            <a:r>
              <a:rPr lang="en-US" sz="3200"/>
              <a:t> </a:t>
            </a:r>
            <a:endParaRPr/>
          </a:p>
          <a:p>
            <a:pPr indent="0" lvl="0" marL="0" rtl="0" algn="l">
              <a:lnSpc>
                <a:spcPct val="90000"/>
              </a:lnSpc>
              <a:spcBef>
                <a:spcPts val="1000"/>
              </a:spcBef>
              <a:spcAft>
                <a:spcPts val="0"/>
              </a:spcAft>
              <a:buClr>
                <a:schemeClr val="dk1"/>
              </a:buClr>
              <a:buSzPts val="3200"/>
              <a:buNone/>
            </a:pPr>
            <a:r>
              <a:t/>
            </a:r>
            <a:endParaRPr sz="3200"/>
          </a:p>
        </p:txBody>
      </p:sp>
      <p:sp>
        <p:nvSpPr>
          <p:cNvPr id="170" name="Google Shape;170;p11"/>
          <p:cNvSpPr txBox="1"/>
          <p:nvPr/>
        </p:nvSpPr>
        <p:spPr>
          <a:xfrm>
            <a:off x="10935730" y="6203092"/>
            <a:ext cx="420436"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ESV</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4" name="Shape 174"/>
        <p:cNvGrpSpPr/>
        <p:nvPr/>
      </p:nvGrpSpPr>
      <p:grpSpPr>
        <a:xfrm>
          <a:off x="0" y="0"/>
          <a:ext cx="0" cy="0"/>
          <a:chOff x="0" y="0"/>
          <a:chExt cx="0" cy="0"/>
        </a:xfrm>
      </p:grpSpPr>
      <p:pic>
        <p:nvPicPr>
          <p:cNvPr id="175" name="Google Shape;175;p12"/>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76" name="Google Shape;176;p12"/>
          <p:cNvSpPr txBox="1"/>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dk1"/>
              </a:buClr>
              <a:buSzPts val="3200"/>
              <a:buFont typeface="Calibri"/>
              <a:buNone/>
            </a:pPr>
            <a:r>
              <a:rPr b="1" lang="en-US" sz="3200">
                <a:solidFill>
                  <a:schemeClr val="dk1"/>
                </a:solidFill>
                <a:latin typeface="Calibri"/>
                <a:ea typeface="Calibri"/>
                <a:cs typeface="Calibri"/>
                <a:sym typeface="Calibri"/>
              </a:rPr>
              <a:t>3.8  I Am … Review</a:t>
            </a:r>
            <a:endParaRPr/>
          </a:p>
        </p:txBody>
      </p:sp>
      <p:sp>
        <p:nvSpPr>
          <p:cNvPr id="177" name="Google Shape;177;p12"/>
          <p:cNvSpPr txBox="1"/>
          <p:nvPr>
            <p:ph idx="1" type="body"/>
          </p:nvPr>
        </p:nvSpPr>
        <p:spPr>
          <a:xfrm>
            <a:off x="721825" y="1395049"/>
            <a:ext cx="10630500" cy="50850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3600"/>
              <a:buNone/>
            </a:pPr>
            <a:r>
              <a:rPr b="1" i="1" lang="en-US" sz="3600"/>
              <a:t>Summing It Up</a:t>
            </a:r>
            <a:endParaRPr/>
          </a:p>
          <a:p>
            <a:pPr indent="-228600" lvl="0" marL="228600" rtl="0" algn="l">
              <a:lnSpc>
                <a:spcPct val="90000"/>
              </a:lnSpc>
              <a:spcBef>
                <a:spcPts val="1000"/>
              </a:spcBef>
              <a:spcAft>
                <a:spcPts val="0"/>
              </a:spcAft>
              <a:buClr>
                <a:schemeClr val="dk1"/>
              </a:buClr>
              <a:buSzPts val="2000"/>
              <a:buChar char="•"/>
            </a:pPr>
            <a:r>
              <a:rPr lang="en-US" sz="2000"/>
              <a:t>Jesus is the Bread of Life. When we trust Him as Savior, we have the promise that we will spend forever with Jesus in heaven, where we will never get hungry or thirsty. </a:t>
            </a:r>
            <a:endParaRPr/>
          </a:p>
          <a:p>
            <a:pPr indent="-228600" lvl="0" marL="228600" rtl="0" algn="l">
              <a:lnSpc>
                <a:spcPct val="90000"/>
              </a:lnSpc>
              <a:spcBef>
                <a:spcPts val="1000"/>
              </a:spcBef>
              <a:spcAft>
                <a:spcPts val="0"/>
              </a:spcAft>
              <a:buClr>
                <a:schemeClr val="dk1"/>
              </a:buClr>
              <a:buSzPts val="2000"/>
              <a:buChar char="•"/>
            </a:pPr>
            <a:r>
              <a:rPr lang="en-US" sz="2000"/>
              <a:t>Jesus, the Light of the World offers us eternal life. When we follow Him, His light dwells in us and changes our lives. </a:t>
            </a:r>
            <a:endParaRPr/>
          </a:p>
          <a:p>
            <a:pPr indent="-228600" lvl="0" marL="228600" rtl="0" algn="l">
              <a:lnSpc>
                <a:spcPct val="90000"/>
              </a:lnSpc>
              <a:spcBef>
                <a:spcPts val="1000"/>
              </a:spcBef>
              <a:spcAft>
                <a:spcPts val="0"/>
              </a:spcAft>
              <a:buClr>
                <a:schemeClr val="dk1"/>
              </a:buClr>
              <a:buSzPts val="2000"/>
              <a:buChar char="•"/>
            </a:pPr>
            <a:r>
              <a:rPr lang="en-US" sz="2000"/>
              <a:t>Jesus is the Door, the only way we can enter into a right relationship with God. </a:t>
            </a:r>
            <a:endParaRPr/>
          </a:p>
          <a:p>
            <a:pPr indent="-228600" lvl="0" marL="228600" rtl="0" algn="l">
              <a:lnSpc>
                <a:spcPct val="90000"/>
              </a:lnSpc>
              <a:spcBef>
                <a:spcPts val="1000"/>
              </a:spcBef>
              <a:spcAft>
                <a:spcPts val="0"/>
              </a:spcAft>
              <a:buClr>
                <a:schemeClr val="dk1"/>
              </a:buClr>
              <a:buSzPts val="2000"/>
              <a:buChar char="•"/>
            </a:pPr>
            <a:r>
              <a:rPr lang="en-US" sz="2000"/>
              <a:t>Jesus is the Good Shepherd who loves, leads, protects, cares for, and offers eternal life for those in His flock. </a:t>
            </a:r>
            <a:endParaRPr/>
          </a:p>
          <a:p>
            <a:pPr indent="-228600" lvl="0" marL="228600" rtl="0" algn="l">
              <a:lnSpc>
                <a:spcPct val="90000"/>
              </a:lnSpc>
              <a:spcBef>
                <a:spcPts val="1000"/>
              </a:spcBef>
              <a:spcAft>
                <a:spcPts val="0"/>
              </a:spcAft>
              <a:buClr>
                <a:schemeClr val="dk1"/>
              </a:buClr>
              <a:buSzPts val="2000"/>
              <a:buChar char="•"/>
            </a:pPr>
            <a:r>
              <a:rPr lang="en-US" sz="2000"/>
              <a:t>Jesus is the resurrection and the life. He promises victory over death and eternal life with Him forever in heaven. </a:t>
            </a:r>
            <a:endParaRPr/>
          </a:p>
          <a:p>
            <a:pPr indent="-228600" lvl="0" marL="228600" rtl="0" algn="l">
              <a:lnSpc>
                <a:spcPct val="90000"/>
              </a:lnSpc>
              <a:spcBef>
                <a:spcPts val="1000"/>
              </a:spcBef>
              <a:spcAft>
                <a:spcPts val="0"/>
              </a:spcAft>
              <a:buClr>
                <a:schemeClr val="dk1"/>
              </a:buClr>
              <a:buSzPts val="2000"/>
              <a:buChar char="•"/>
            </a:pPr>
            <a:r>
              <a:rPr lang="en-US" sz="2000"/>
              <a:t>Jesus is the only way to life forever with God in heaven. He is truth, and He gives us abundant life here on earth and promises of eternal life forever with Him in heaven. </a:t>
            </a:r>
            <a:endParaRPr/>
          </a:p>
          <a:p>
            <a:pPr indent="-228600" lvl="0" marL="228600" rtl="0" algn="l">
              <a:lnSpc>
                <a:spcPct val="90000"/>
              </a:lnSpc>
              <a:spcBef>
                <a:spcPts val="1000"/>
              </a:spcBef>
              <a:spcAft>
                <a:spcPts val="0"/>
              </a:spcAft>
              <a:buClr>
                <a:schemeClr val="dk1"/>
              </a:buClr>
              <a:buSzPts val="2000"/>
              <a:buChar char="•"/>
            </a:pPr>
            <a:r>
              <a:rPr lang="en-US" sz="2000"/>
              <a:t>Jesus is the Vine. When we abide in Him, we will bear fruit.</a:t>
            </a:r>
            <a:r>
              <a:rPr b="1" lang="en-US"/>
              <a:t> </a:t>
            </a:r>
            <a:endParaRPr/>
          </a:p>
        </p:txBody>
      </p:sp>
      <p:sp>
        <p:nvSpPr>
          <p:cNvPr id="178" name="Google Shape;178;p12"/>
          <p:cNvSpPr txBox="1"/>
          <p:nvPr/>
        </p:nvSpPr>
        <p:spPr>
          <a:xfrm>
            <a:off x="10935730" y="6203092"/>
            <a:ext cx="420436"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ESV</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2" name="Shape 182"/>
        <p:cNvGrpSpPr/>
        <p:nvPr/>
      </p:nvGrpSpPr>
      <p:grpSpPr>
        <a:xfrm>
          <a:off x="0" y="0"/>
          <a:ext cx="0" cy="0"/>
          <a:chOff x="0" y="0"/>
          <a:chExt cx="0" cy="0"/>
        </a:xfrm>
      </p:grpSpPr>
      <p:pic>
        <p:nvPicPr>
          <p:cNvPr id="183" name="Google Shape;183;p13"/>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84" name="Google Shape;184;p13"/>
          <p:cNvSpPr txBox="1"/>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dk1"/>
              </a:buClr>
              <a:buSzPts val="3200"/>
              <a:buFont typeface="Calibri"/>
              <a:buNone/>
            </a:pPr>
            <a:r>
              <a:rPr b="1" lang="en-US" sz="3200">
                <a:solidFill>
                  <a:schemeClr val="dk1"/>
                </a:solidFill>
                <a:latin typeface="Calibri"/>
                <a:ea typeface="Calibri"/>
                <a:cs typeface="Calibri"/>
                <a:sym typeface="Calibri"/>
              </a:rPr>
              <a:t>3.8  I Am … Review</a:t>
            </a:r>
            <a:endParaRPr b="1" sz="3200">
              <a:solidFill>
                <a:schemeClr val="dk1"/>
              </a:solidFill>
              <a:latin typeface="Calibri"/>
              <a:ea typeface="Calibri"/>
              <a:cs typeface="Calibri"/>
              <a:sym typeface="Calibri"/>
            </a:endParaRPr>
          </a:p>
        </p:txBody>
      </p:sp>
      <p:sp>
        <p:nvSpPr>
          <p:cNvPr id="185" name="Google Shape;185;p13"/>
          <p:cNvSpPr txBox="1"/>
          <p:nvPr/>
        </p:nvSpPr>
        <p:spPr>
          <a:xfrm>
            <a:off x="721814" y="1625753"/>
            <a:ext cx="10745255" cy="4320201"/>
          </a:xfrm>
          <a:prstGeom prst="rect">
            <a:avLst/>
          </a:prstGeom>
          <a:noFill/>
          <a:ln>
            <a:noFill/>
          </a:ln>
        </p:spPr>
        <p:txBody>
          <a:bodyPr anchorCtr="0" anchor="t" bIns="45700" lIns="91425" spcFirstLastPara="1" rIns="91425" wrap="square" tIns="45700">
            <a:normAutofit/>
          </a:bodyPr>
          <a:lstStyle/>
          <a:p>
            <a:pPr indent="-228600" lvl="0" marL="228600" marR="0" rtl="0" algn="l">
              <a:lnSpc>
                <a:spcPct val="90000"/>
              </a:lnSpc>
              <a:spcBef>
                <a:spcPts val="0"/>
              </a:spcBef>
              <a:spcAft>
                <a:spcPts val="0"/>
              </a:spcAft>
              <a:buClr>
                <a:schemeClr val="dk1"/>
              </a:buClr>
              <a:buSzPts val="3200"/>
              <a:buFont typeface="Arial"/>
              <a:buChar char="•"/>
            </a:pPr>
            <a:r>
              <a:rPr lang="en-US" sz="3200">
                <a:solidFill>
                  <a:schemeClr val="dk1"/>
                </a:solidFill>
                <a:latin typeface="Calibri"/>
                <a:ea typeface="Calibri"/>
                <a:cs typeface="Calibri"/>
                <a:sym typeface="Calibri"/>
              </a:rPr>
              <a:t>CUSTOMIZABLE SLIDE</a:t>
            </a:r>
            <a:endParaRPr/>
          </a:p>
        </p:txBody>
      </p:sp>
      <p:sp>
        <p:nvSpPr>
          <p:cNvPr id="186" name="Google Shape;186;p13"/>
          <p:cNvSpPr txBox="1"/>
          <p:nvPr/>
        </p:nvSpPr>
        <p:spPr>
          <a:xfrm>
            <a:off x="10935730" y="6203092"/>
            <a:ext cx="420436"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ESV</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 name="Shape 94"/>
        <p:cNvGrpSpPr/>
        <p:nvPr/>
      </p:nvGrpSpPr>
      <p:grpSpPr>
        <a:xfrm>
          <a:off x="0" y="0"/>
          <a:ext cx="0" cy="0"/>
          <a:chOff x="0" y="0"/>
          <a:chExt cx="0" cy="0"/>
        </a:xfrm>
      </p:grpSpPr>
      <p:pic>
        <p:nvPicPr>
          <p:cNvPr id="95" name="Google Shape;95;p2"/>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96" name="Google Shape;96;p2"/>
          <p:cNvSpPr txBox="1"/>
          <p:nvPr>
            <p:ph idx="1" type="body"/>
          </p:nvPr>
        </p:nvSpPr>
        <p:spPr>
          <a:xfrm>
            <a:off x="721814" y="1362752"/>
            <a:ext cx="10776300" cy="50097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Lesson Summary</a:t>
            </a:r>
            <a:endParaRPr sz="3600"/>
          </a:p>
          <a:p>
            <a:pPr indent="0" lvl="0" marL="0" rtl="0" algn="l">
              <a:lnSpc>
                <a:spcPct val="90000"/>
              </a:lnSpc>
              <a:spcBef>
                <a:spcPts val="1000"/>
              </a:spcBef>
              <a:spcAft>
                <a:spcPts val="0"/>
              </a:spcAft>
              <a:buClr>
                <a:schemeClr val="dk1"/>
              </a:buClr>
              <a:buSzPts val="3600"/>
              <a:buNone/>
            </a:pPr>
            <a:r>
              <a:rPr lang="en-US" sz="3600"/>
              <a:t>Understanding these key truths about who Jesus is and what He came to do helps us understand His love for us and recognize our need to trust in Him. </a:t>
            </a:r>
            <a:endParaRPr/>
          </a:p>
        </p:txBody>
      </p:sp>
      <p:sp>
        <p:nvSpPr>
          <p:cNvPr id="97" name="Google Shape;97;p2"/>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3.8  I Am … Review</a:t>
            </a:r>
            <a:endParaRPr b="1" sz="3200">
              <a:latin typeface="Calibri"/>
              <a:ea typeface="Calibri"/>
              <a:cs typeface="Calibri"/>
              <a:sym typeface="Calibri"/>
            </a:endParaRPr>
          </a:p>
        </p:txBody>
      </p:sp>
      <p:sp>
        <p:nvSpPr>
          <p:cNvPr id="98" name="Google Shape;98;p2"/>
          <p:cNvSpPr txBox="1"/>
          <p:nvPr/>
        </p:nvSpPr>
        <p:spPr>
          <a:xfrm>
            <a:off x="10935730" y="6203092"/>
            <a:ext cx="420436"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ESV</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 name="Shape 102"/>
        <p:cNvGrpSpPr/>
        <p:nvPr/>
      </p:nvGrpSpPr>
      <p:grpSpPr>
        <a:xfrm>
          <a:off x="0" y="0"/>
          <a:ext cx="0" cy="0"/>
          <a:chOff x="0" y="0"/>
          <a:chExt cx="0" cy="0"/>
        </a:xfrm>
      </p:grpSpPr>
      <p:pic>
        <p:nvPicPr>
          <p:cNvPr id="103" name="Google Shape;103;p3"/>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04" name="Google Shape;104;p3"/>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3.8  I Am … Review</a:t>
            </a:r>
            <a:endParaRPr/>
          </a:p>
        </p:txBody>
      </p:sp>
      <p:sp>
        <p:nvSpPr>
          <p:cNvPr id="105" name="Google Shape;105;p3"/>
          <p:cNvSpPr txBox="1"/>
          <p:nvPr>
            <p:ph idx="1" type="body"/>
          </p:nvPr>
        </p:nvSpPr>
        <p:spPr>
          <a:xfrm>
            <a:off x="721825" y="1384330"/>
            <a:ext cx="92088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a:p>
          <a:p>
            <a:pPr indent="-228600" lvl="0" marL="228600" rtl="0" algn="l">
              <a:lnSpc>
                <a:spcPct val="90000"/>
              </a:lnSpc>
              <a:spcBef>
                <a:spcPts val="1000"/>
              </a:spcBef>
              <a:spcAft>
                <a:spcPts val="0"/>
              </a:spcAft>
              <a:buClr>
                <a:schemeClr val="dk1"/>
              </a:buClr>
              <a:buSzPts val="3600"/>
              <a:buChar char="•"/>
            </a:pPr>
            <a:r>
              <a:rPr lang="en-US" sz="3600"/>
              <a:t>Jesus is the Bread of Life.</a:t>
            </a:r>
            <a:r>
              <a:rPr b="1" lang="en-US"/>
              <a:t> </a:t>
            </a:r>
            <a:endParaRPr/>
          </a:p>
          <a:p>
            <a:pPr indent="0" lvl="0" marL="0" rtl="0" algn="l">
              <a:lnSpc>
                <a:spcPct val="90000"/>
              </a:lnSpc>
              <a:spcBef>
                <a:spcPts val="1000"/>
              </a:spcBef>
              <a:spcAft>
                <a:spcPts val="0"/>
              </a:spcAft>
              <a:buClr>
                <a:schemeClr val="dk1"/>
              </a:buClr>
              <a:buSzPts val="3600"/>
              <a:buNone/>
            </a:pPr>
            <a:r>
              <a:rPr lang="en-US" sz="3600"/>
              <a:t> </a:t>
            </a:r>
            <a:endParaRPr/>
          </a:p>
        </p:txBody>
      </p:sp>
      <p:sp>
        <p:nvSpPr>
          <p:cNvPr id="106" name="Google Shape;106;p3"/>
          <p:cNvSpPr txBox="1"/>
          <p:nvPr/>
        </p:nvSpPr>
        <p:spPr>
          <a:xfrm>
            <a:off x="10935730" y="6203092"/>
            <a:ext cx="420436"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ESV</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0" name="Shape 110"/>
        <p:cNvGrpSpPr/>
        <p:nvPr/>
      </p:nvGrpSpPr>
      <p:grpSpPr>
        <a:xfrm>
          <a:off x="0" y="0"/>
          <a:ext cx="0" cy="0"/>
          <a:chOff x="0" y="0"/>
          <a:chExt cx="0" cy="0"/>
        </a:xfrm>
      </p:grpSpPr>
      <p:pic>
        <p:nvPicPr>
          <p:cNvPr id="111" name="Google Shape;111;p4"/>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12" name="Google Shape;112;p4"/>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3.8  I Am … Review</a:t>
            </a:r>
            <a:endParaRPr/>
          </a:p>
        </p:txBody>
      </p:sp>
      <p:sp>
        <p:nvSpPr>
          <p:cNvPr id="113" name="Google Shape;113;p4"/>
          <p:cNvSpPr txBox="1"/>
          <p:nvPr>
            <p:ph idx="1" type="body"/>
          </p:nvPr>
        </p:nvSpPr>
        <p:spPr>
          <a:xfrm>
            <a:off x="721826" y="1371080"/>
            <a:ext cx="85086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a:p>
          <a:p>
            <a:pPr indent="-228600" lvl="0" marL="228600" rtl="0" algn="l">
              <a:lnSpc>
                <a:spcPct val="90000"/>
              </a:lnSpc>
              <a:spcBef>
                <a:spcPts val="1000"/>
              </a:spcBef>
              <a:spcAft>
                <a:spcPts val="0"/>
              </a:spcAft>
              <a:buClr>
                <a:schemeClr val="dk1"/>
              </a:buClr>
              <a:buSzPts val="3600"/>
              <a:buChar char="•"/>
            </a:pPr>
            <a:r>
              <a:rPr lang="en-US" sz="3600"/>
              <a:t>Jesus is the Light of the world. </a:t>
            </a:r>
            <a:endParaRPr/>
          </a:p>
          <a:p>
            <a:pPr indent="0" lvl="0" marL="0" rtl="0" algn="l">
              <a:lnSpc>
                <a:spcPct val="90000"/>
              </a:lnSpc>
              <a:spcBef>
                <a:spcPts val="1000"/>
              </a:spcBef>
              <a:spcAft>
                <a:spcPts val="0"/>
              </a:spcAft>
              <a:buClr>
                <a:schemeClr val="dk1"/>
              </a:buClr>
              <a:buSzPts val="4400"/>
              <a:buNone/>
            </a:pPr>
            <a:r>
              <a:t/>
            </a:r>
            <a:endParaRPr sz="4400"/>
          </a:p>
          <a:p>
            <a:pPr indent="0" lvl="0" marL="0" rtl="0" algn="l">
              <a:lnSpc>
                <a:spcPct val="90000"/>
              </a:lnSpc>
              <a:spcBef>
                <a:spcPts val="1000"/>
              </a:spcBef>
              <a:spcAft>
                <a:spcPts val="0"/>
              </a:spcAft>
              <a:buClr>
                <a:schemeClr val="dk1"/>
              </a:buClr>
              <a:buSzPts val="2800"/>
              <a:buNone/>
            </a:pPr>
            <a:r>
              <a:t/>
            </a:r>
            <a:endParaRPr/>
          </a:p>
        </p:txBody>
      </p:sp>
      <p:sp>
        <p:nvSpPr>
          <p:cNvPr id="114" name="Google Shape;114;p4"/>
          <p:cNvSpPr txBox="1"/>
          <p:nvPr/>
        </p:nvSpPr>
        <p:spPr>
          <a:xfrm>
            <a:off x="10935730" y="6203092"/>
            <a:ext cx="420436"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ESV</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8" name="Shape 118"/>
        <p:cNvGrpSpPr/>
        <p:nvPr/>
      </p:nvGrpSpPr>
      <p:grpSpPr>
        <a:xfrm>
          <a:off x="0" y="0"/>
          <a:ext cx="0" cy="0"/>
          <a:chOff x="0" y="0"/>
          <a:chExt cx="0" cy="0"/>
        </a:xfrm>
      </p:grpSpPr>
      <p:pic>
        <p:nvPicPr>
          <p:cNvPr id="119" name="Google Shape;119;p5"/>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20" name="Google Shape;120;p5"/>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3.8  I Am … Review</a:t>
            </a:r>
            <a:endParaRPr/>
          </a:p>
        </p:txBody>
      </p:sp>
      <p:sp>
        <p:nvSpPr>
          <p:cNvPr id="121" name="Google Shape;121;p5"/>
          <p:cNvSpPr txBox="1"/>
          <p:nvPr>
            <p:ph idx="1" type="body"/>
          </p:nvPr>
        </p:nvSpPr>
        <p:spPr>
          <a:xfrm>
            <a:off x="721826" y="1371080"/>
            <a:ext cx="94812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a:p>
          <a:p>
            <a:pPr indent="-228600" lvl="0" marL="228600" rtl="0" algn="l">
              <a:lnSpc>
                <a:spcPct val="90000"/>
              </a:lnSpc>
              <a:spcBef>
                <a:spcPts val="1000"/>
              </a:spcBef>
              <a:spcAft>
                <a:spcPts val="0"/>
              </a:spcAft>
              <a:buClr>
                <a:schemeClr val="dk1"/>
              </a:buClr>
              <a:buSzPts val="3600"/>
              <a:buChar char="•"/>
            </a:pPr>
            <a:r>
              <a:rPr lang="en-US" sz="3600"/>
              <a:t>Jesus is the Door. </a:t>
            </a:r>
            <a:endParaRPr/>
          </a:p>
          <a:p>
            <a:pPr indent="0" lvl="0" marL="0" rtl="0" algn="l">
              <a:lnSpc>
                <a:spcPct val="90000"/>
              </a:lnSpc>
              <a:spcBef>
                <a:spcPts val="1000"/>
              </a:spcBef>
              <a:spcAft>
                <a:spcPts val="0"/>
              </a:spcAft>
              <a:buClr>
                <a:schemeClr val="dk1"/>
              </a:buClr>
              <a:buSzPts val="3600"/>
              <a:buNone/>
            </a:pPr>
            <a:r>
              <a:rPr lang="en-US" sz="3600"/>
              <a:t> </a:t>
            </a:r>
            <a:endParaRPr/>
          </a:p>
        </p:txBody>
      </p:sp>
      <p:sp>
        <p:nvSpPr>
          <p:cNvPr id="122" name="Google Shape;122;p5"/>
          <p:cNvSpPr txBox="1"/>
          <p:nvPr/>
        </p:nvSpPr>
        <p:spPr>
          <a:xfrm>
            <a:off x="10935730" y="6203092"/>
            <a:ext cx="420436"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ESV</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6" name="Shape 126"/>
        <p:cNvGrpSpPr/>
        <p:nvPr/>
      </p:nvGrpSpPr>
      <p:grpSpPr>
        <a:xfrm>
          <a:off x="0" y="0"/>
          <a:ext cx="0" cy="0"/>
          <a:chOff x="0" y="0"/>
          <a:chExt cx="0" cy="0"/>
        </a:xfrm>
      </p:grpSpPr>
      <p:pic>
        <p:nvPicPr>
          <p:cNvPr id="127" name="Google Shape;127;p6"/>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28" name="Google Shape;128;p6"/>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3.8  I Am … Review</a:t>
            </a:r>
            <a:endParaRPr/>
          </a:p>
        </p:txBody>
      </p:sp>
      <p:sp>
        <p:nvSpPr>
          <p:cNvPr id="129" name="Google Shape;129;p6"/>
          <p:cNvSpPr txBox="1"/>
          <p:nvPr>
            <p:ph idx="1" type="body"/>
          </p:nvPr>
        </p:nvSpPr>
        <p:spPr>
          <a:xfrm>
            <a:off x="721826" y="1371080"/>
            <a:ext cx="94812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a:p>
          <a:p>
            <a:pPr indent="-228600" lvl="0" marL="228600" rtl="0" algn="l">
              <a:lnSpc>
                <a:spcPct val="90000"/>
              </a:lnSpc>
              <a:spcBef>
                <a:spcPts val="1000"/>
              </a:spcBef>
              <a:spcAft>
                <a:spcPts val="0"/>
              </a:spcAft>
              <a:buClr>
                <a:schemeClr val="dk1"/>
              </a:buClr>
              <a:buSzPts val="3600"/>
              <a:buChar char="•"/>
            </a:pPr>
            <a:r>
              <a:rPr lang="en-US" sz="3600"/>
              <a:t>Jesus is the Good Shepherd. </a:t>
            </a:r>
            <a:endParaRPr/>
          </a:p>
          <a:p>
            <a:pPr indent="0" lvl="0" marL="0" rtl="0" algn="l">
              <a:lnSpc>
                <a:spcPct val="90000"/>
              </a:lnSpc>
              <a:spcBef>
                <a:spcPts val="1000"/>
              </a:spcBef>
              <a:spcAft>
                <a:spcPts val="0"/>
              </a:spcAft>
              <a:buClr>
                <a:schemeClr val="dk1"/>
              </a:buClr>
              <a:buSzPts val="3600"/>
              <a:buNone/>
            </a:pPr>
            <a:r>
              <a:t/>
            </a:r>
            <a:endParaRPr sz="3600"/>
          </a:p>
          <a:p>
            <a:pPr indent="0" lvl="0" marL="0" rtl="0" algn="l">
              <a:lnSpc>
                <a:spcPct val="90000"/>
              </a:lnSpc>
              <a:spcBef>
                <a:spcPts val="1000"/>
              </a:spcBef>
              <a:spcAft>
                <a:spcPts val="0"/>
              </a:spcAft>
              <a:buClr>
                <a:schemeClr val="dk1"/>
              </a:buClr>
              <a:buSzPts val="3600"/>
              <a:buNone/>
            </a:pPr>
            <a:r>
              <a:rPr lang="en-US" sz="3600"/>
              <a:t> </a:t>
            </a:r>
            <a:endParaRPr/>
          </a:p>
        </p:txBody>
      </p:sp>
      <p:sp>
        <p:nvSpPr>
          <p:cNvPr id="130" name="Google Shape;130;p6"/>
          <p:cNvSpPr txBox="1"/>
          <p:nvPr/>
        </p:nvSpPr>
        <p:spPr>
          <a:xfrm>
            <a:off x="10935730" y="6203092"/>
            <a:ext cx="420436"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ESV</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4" name="Shape 134"/>
        <p:cNvGrpSpPr/>
        <p:nvPr/>
      </p:nvGrpSpPr>
      <p:grpSpPr>
        <a:xfrm>
          <a:off x="0" y="0"/>
          <a:ext cx="0" cy="0"/>
          <a:chOff x="0" y="0"/>
          <a:chExt cx="0" cy="0"/>
        </a:xfrm>
      </p:grpSpPr>
      <p:pic>
        <p:nvPicPr>
          <p:cNvPr id="135" name="Google Shape;135;p7"/>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36" name="Google Shape;136;p7"/>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3.8  I Am … Review</a:t>
            </a:r>
            <a:endParaRPr/>
          </a:p>
        </p:txBody>
      </p:sp>
      <p:sp>
        <p:nvSpPr>
          <p:cNvPr id="137" name="Google Shape;137;p7"/>
          <p:cNvSpPr txBox="1"/>
          <p:nvPr>
            <p:ph idx="1" type="body"/>
          </p:nvPr>
        </p:nvSpPr>
        <p:spPr>
          <a:xfrm>
            <a:off x="721826" y="1371080"/>
            <a:ext cx="94812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a:p>
          <a:p>
            <a:pPr indent="-228600" lvl="0" marL="228600" rtl="0" algn="l">
              <a:lnSpc>
                <a:spcPct val="90000"/>
              </a:lnSpc>
              <a:spcBef>
                <a:spcPts val="1000"/>
              </a:spcBef>
              <a:spcAft>
                <a:spcPts val="0"/>
              </a:spcAft>
              <a:buClr>
                <a:schemeClr val="dk1"/>
              </a:buClr>
              <a:buSzPts val="3600"/>
              <a:buChar char="•"/>
            </a:pPr>
            <a:r>
              <a:rPr lang="en-US" sz="3600"/>
              <a:t>Jesus is the resurrection and the life. </a:t>
            </a:r>
            <a:endParaRPr/>
          </a:p>
          <a:p>
            <a:pPr indent="0" lvl="0" marL="0" rtl="0" algn="l">
              <a:lnSpc>
                <a:spcPct val="90000"/>
              </a:lnSpc>
              <a:spcBef>
                <a:spcPts val="1000"/>
              </a:spcBef>
              <a:spcAft>
                <a:spcPts val="0"/>
              </a:spcAft>
              <a:buClr>
                <a:schemeClr val="dk1"/>
              </a:buClr>
              <a:buSzPts val="3600"/>
              <a:buNone/>
            </a:pPr>
            <a:r>
              <a:t/>
            </a:r>
            <a:endParaRPr sz="3600"/>
          </a:p>
          <a:p>
            <a:pPr indent="0" lvl="0" marL="0" rtl="0" algn="l">
              <a:lnSpc>
                <a:spcPct val="90000"/>
              </a:lnSpc>
              <a:spcBef>
                <a:spcPts val="1000"/>
              </a:spcBef>
              <a:spcAft>
                <a:spcPts val="0"/>
              </a:spcAft>
              <a:buClr>
                <a:schemeClr val="dk1"/>
              </a:buClr>
              <a:buSzPts val="3600"/>
              <a:buNone/>
            </a:pPr>
            <a:r>
              <a:rPr lang="en-US" sz="3600"/>
              <a:t> </a:t>
            </a:r>
            <a:endParaRPr/>
          </a:p>
        </p:txBody>
      </p:sp>
      <p:sp>
        <p:nvSpPr>
          <p:cNvPr id="138" name="Google Shape;138;p7"/>
          <p:cNvSpPr txBox="1"/>
          <p:nvPr/>
        </p:nvSpPr>
        <p:spPr>
          <a:xfrm>
            <a:off x="10935730" y="6203092"/>
            <a:ext cx="420436"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ESV</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2" name="Shape 142"/>
        <p:cNvGrpSpPr/>
        <p:nvPr/>
      </p:nvGrpSpPr>
      <p:grpSpPr>
        <a:xfrm>
          <a:off x="0" y="0"/>
          <a:ext cx="0" cy="0"/>
          <a:chOff x="0" y="0"/>
          <a:chExt cx="0" cy="0"/>
        </a:xfrm>
      </p:grpSpPr>
      <p:pic>
        <p:nvPicPr>
          <p:cNvPr id="143" name="Google Shape;143;p8"/>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44" name="Google Shape;144;p8"/>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3.8  I Am … Review</a:t>
            </a:r>
            <a:endParaRPr/>
          </a:p>
        </p:txBody>
      </p:sp>
      <p:sp>
        <p:nvSpPr>
          <p:cNvPr id="145" name="Google Shape;145;p8"/>
          <p:cNvSpPr txBox="1"/>
          <p:nvPr>
            <p:ph idx="1" type="body"/>
          </p:nvPr>
        </p:nvSpPr>
        <p:spPr>
          <a:xfrm>
            <a:off x="791101" y="1357830"/>
            <a:ext cx="94812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a:p>
          <a:p>
            <a:pPr indent="-228600" lvl="0" marL="228600" rtl="0" algn="l">
              <a:lnSpc>
                <a:spcPct val="90000"/>
              </a:lnSpc>
              <a:spcBef>
                <a:spcPts val="1000"/>
              </a:spcBef>
              <a:spcAft>
                <a:spcPts val="0"/>
              </a:spcAft>
              <a:buClr>
                <a:schemeClr val="dk1"/>
              </a:buClr>
              <a:buSzPts val="3600"/>
              <a:buChar char="•"/>
            </a:pPr>
            <a:r>
              <a:rPr lang="en-US" sz="3600"/>
              <a:t>Jesus is the way, the truth, and the life. </a:t>
            </a:r>
            <a:endParaRPr/>
          </a:p>
          <a:p>
            <a:pPr indent="0" lvl="0" marL="0" rtl="0" algn="l">
              <a:lnSpc>
                <a:spcPct val="90000"/>
              </a:lnSpc>
              <a:spcBef>
                <a:spcPts val="1000"/>
              </a:spcBef>
              <a:spcAft>
                <a:spcPts val="0"/>
              </a:spcAft>
              <a:buClr>
                <a:schemeClr val="dk1"/>
              </a:buClr>
              <a:buSzPts val="3600"/>
              <a:buNone/>
            </a:pPr>
            <a:r>
              <a:t/>
            </a:r>
            <a:endParaRPr sz="3600"/>
          </a:p>
          <a:p>
            <a:pPr indent="0" lvl="0" marL="0" rtl="0" algn="l">
              <a:lnSpc>
                <a:spcPct val="90000"/>
              </a:lnSpc>
              <a:spcBef>
                <a:spcPts val="1000"/>
              </a:spcBef>
              <a:spcAft>
                <a:spcPts val="0"/>
              </a:spcAft>
              <a:buClr>
                <a:schemeClr val="dk1"/>
              </a:buClr>
              <a:buSzPts val="3600"/>
              <a:buNone/>
            </a:pPr>
            <a:r>
              <a:rPr lang="en-US" sz="3600"/>
              <a:t> </a:t>
            </a:r>
            <a:endParaRPr/>
          </a:p>
        </p:txBody>
      </p:sp>
      <p:sp>
        <p:nvSpPr>
          <p:cNvPr id="146" name="Google Shape;146;p8"/>
          <p:cNvSpPr txBox="1"/>
          <p:nvPr/>
        </p:nvSpPr>
        <p:spPr>
          <a:xfrm>
            <a:off x="10935730" y="6203092"/>
            <a:ext cx="420436"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ESV</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0" name="Shape 150"/>
        <p:cNvGrpSpPr/>
        <p:nvPr/>
      </p:nvGrpSpPr>
      <p:grpSpPr>
        <a:xfrm>
          <a:off x="0" y="0"/>
          <a:ext cx="0" cy="0"/>
          <a:chOff x="0" y="0"/>
          <a:chExt cx="0" cy="0"/>
        </a:xfrm>
      </p:grpSpPr>
      <p:pic>
        <p:nvPicPr>
          <p:cNvPr id="151" name="Google Shape;151;p9"/>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52" name="Google Shape;152;p9"/>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3.8  I Am … Review</a:t>
            </a:r>
            <a:endParaRPr/>
          </a:p>
        </p:txBody>
      </p:sp>
      <p:sp>
        <p:nvSpPr>
          <p:cNvPr id="153" name="Google Shape;153;p9"/>
          <p:cNvSpPr txBox="1"/>
          <p:nvPr>
            <p:ph idx="1" type="body"/>
          </p:nvPr>
        </p:nvSpPr>
        <p:spPr>
          <a:xfrm>
            <a:off x="721826" y="1384330"/>
            <a:ext cx="94812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a:p>
          <a:p>
            <a:pPr indent="-228600" lvl="0" marL="228600" rtl="0" algn="l">
              <a:lnSpc>
                <a:spcPct val="90000"/>
              </a:lnSpc>
              <a:spcBef>
                <a:spcPts val="1000"/>
              </a:spcBef>
              <a:spcAft>
                <a:spcPts val="0"/>
              </a:spcAft>
              <a:buClr>
                <a:schemeClr val="dk1"/>
              </a:buClr>
              <a:buSzPts val="3600"/>
              <a:buChar char="•"/>
            </a:pPr>
            <a:r>
              <a:rPr lang="en-US" sz="3600"/>
              <a:t>Jesus is the true Vine. </a:t>
            </a:r>
            <a:endParaRPr/>
          </a:p>
          <a:p>
            <a:pPr indent="0" lvl="0" marL="0" rtl="0" algn="l">
              <a:lnSpc>
                <a:spcPct val="90000"/>
              </a:lnSpc>
              <a:spcBef>
                <a:spcPts val="1000"/>
              </a:spcBef>
              <a:spcAft>
                <a:spcPts val="0"/>
              </a:spcAft>
              <a:buClr>
                <a:schemeClr val="dk1"/>
              </a:buClr>
              <a:buSzPts val="3600"/>
              <a:buNone/>
            </a:pPr>
            <a:r>
              <a:t/>
            </a:r>
            <a:endParaRPr sz="3600"/>
          </a:p>
          <a:p>
            <a:pPr indent="0" lvl="0" marL="0" rtl="0" algn="l">
              <a:lnSpc>
                <a:spcPct val="90000"/>
              </a:lnSpc>
              <a:spcBef>
                <a:spcPts val="1000"/>
              </a:spcBef>
              <a:spcAft>
                <a:spcPts val="0"/>
              </a:spcAft>
              <a:buClr>
                <a:schemeClr val="dk1"/>
              </a:buClr>
              <a:buSzPts val="3600"/>
              <a:buNone/>
            </a:pPr>
            <a:r>
              <a:rPr lang="en-US" sz="3600"/>
              <a:t> </a:t>
            </a:r>
            <a:endParaRPr/>
          </a:p>
        </p:txBody>
      </p:sp>
      <p:sp>
        <p:nvSpPr>
          <p:cNvPr id="154" name="Google Shape;154;p9"/>
          <p:cNvSpPr txBox="1"/>
          <p:nvPr/>
        </p:nvSpPr>
        <p:spPr>
          <a:xfrm>
            <a:off x="10935730" y="6203092"/>
            <a:ext cx="420436"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ESV</a:t>
            </a:r>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2018-07-11T19:32:05Z</dcterms:created>
  <dc:creator>Hannah Dormeier</dc:creator>
</cp:coreProperties>
</file>