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4" roundtripDataSignature="AMtx7mg/fJT6sPfzDuwk8/ahT2TytaptL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4"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1"/>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1"/>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9"/>
          <p:cNvSpPr/>
          <p:nvPr>
            <p:ph idx="2" type="pic"/>
          </p:nvPr>
        </p:nvSpPr>
        <p:spPr>
          <a:xfrm>
            <a:off x="5183188" y="987425"/>
            <a:ext cx="6172200" cy="4873625"/>
          </a:xfrm>
          <a:prstGeom prst="rect">
            <a:avLst/>
          </a:prstGeom>
          <a:noFill/>
          <a:ln>
            <a:noFill/>
          </a:ln>
        </p:spPr>
      </p:sp>
      <p:sp>
        <p:nvSpPr>
          <p:cNvPr id="64" name="Google Shape;64;p1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8255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ESV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76027"/>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Jesus is the way, the truth, and the life. He is the only way to be right with God. He is full of grace and truth, and He offers those who trust in Him eternal life.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b="1" sz="3200">
              <a:latin typeface="Calibri"/>
              <a:ea typeface="Calibri"/>
              <a:cs typeface="Calibri"/>
              <a:sym typeface="Calibri"/>
            </a:endParaRPr>
          </a:p>
        </p:txBody>
      </p:sp>
      <p:sp>
        <p:nvSpPr>
          <p:cNvPr id="93" name="Google Shape;93;p2"/>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00" name="Google Shape;100;p3"/>
          <p:cNvSpPr txBox="1"/>
          <p:nvPr>
            <p:ph idx="1" type="body"/>
          </p:nvPr>
        </p:nvSpPr>
        <p:spPr>
          <a:xfrm>
            <a:off x="721825" y="1371080"/>
            <a:ext cx="9208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only way to heaven.</a:t>
            </a:r>
            <a:r>
              <a:rPr b="1" lang="en-US"/>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1" name="Google Shape;101;p3"/>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08" name="Google Shape;108;p4"/>
          <p:cNvSpPr txBox="1"/>
          <p:nvPr>
            <p:ph idx="1" type="body"/>
          </p:nvPr>
        </p:nvSpPr>
        <p:spPr>
          <a:xfrm>
            <a:off x="658451" y="1397605"/>
            <a:ext cx="85086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truth. </a:t>
            </a:r>
            <a:endParaRPr sz="4400"/>
          </a:p>
          <a:p>
            <a:pPr indent="0" lvl="0" marL="0" rtl="0" algn="l">
              <a:lnSpc>
                <a:spcPct val="90000"/>
              </a:lnSpc>
              <a:spcBef>
                <a:spcPts val="1000"/>
              </a:spcBef>
              <a:spcAft>
                <a:spcPts val="0"/>
              </a:spcAft>
              <a:buClr>
                <a:schemeClr val="dk1"/>
              </a:buClr>
              <a:buSzPts val="2800"/>
              <a:buNone/>
            </a:pPr>
            <a:r>
              <a:t/>
            </a:r>
            <a:endParaRPr/>
          </a:p>
        </p:txBody>
      </p:sp>
      <p:sp>
        <p:nvSpPr>
          <p:cNvPr id="109" name="Google Shape;109;p4"/>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16" name="Google Shape;116;p5"/>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life.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17" name="Google Shape;117;p5"/>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24" name="Google Shape;124;p6"/>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
        <p:nvSpPr>
          <p:cNvPr id="125" name="Google Shape;125;p6"/>
          <p:cNvSpPr txBox="1"/>
          <p:nvPr/>
        </p:nvSpPr>
        <p:spPr>
          <a:xfrm>
            <a:off x="721824" y="1387343"/>
            <a:ext cx="10565100" cy="4582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Memorize</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John 14:6</a:t>
            </a:r>
            <a:br>
              <a:rPr lang="en-US" sz="2800">
                <a:solidFill>
                  <a:schemeClr val="dk1"/>
                </a:solidFill>
                <a:latin typeface="Calibri"/>
                <a:ea typeface="Calibri"/>
                <a:cs typeface="Calibri"/>
                <a:sym typeface="Calibri"/>
              </a:rPr>
            </a:br>
            <a:r>
              <a:rPr i="1" lang="en-US" sz="3600">
                <a:solidFill>
                  <a:schemeClr val="dk1"/>
                </a:solidFill>
                <a:latin typeface="Calibri"/>
                <a:ea typeface="Calibri"/>
                <a:cs typeface="Calibri"/>
                <a:sym typeface="Calibri"/>
              </a:rPr>
              <a:t>Jesus said to him, “I am the way, and the truth, and the life. No one comes to the Father except through Me.”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1" lang="en-US" sz="2800">
                <a:solidFill>
                  <a:schemeClr val="dk1"/>
                </a:solidFill>
                <a:latin typeface="Calibri"/>
                <a:ea typeface="Calibri"/>
                <a:cs typeface="Calibri"/>
                <a:sym typeface="Calibri"/>
              </a:rPr>
              <a:t> </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3.6  I Am the Way, the Truth, and the Life</a:t>
            </a:r>
            <a:endParaRPr/>
          </a:p>
        </p:txBody>
      </p:sp>
      <p:sp>
        <p:nvSpPr>
          <p:cNvPr id="132" name="Google Shape;132;p7"/>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What did God do for us so that we could be right </a:t>
            </a:r>
            <a:br>
              <a:rPr lang="en-US" sz="3600"/>
            </a:br>
            <a:r>
              <a:rPr lang="en-US" sz="3600"/>
              <a:t>with Him? </a:t>
            </a:r>
            <a:endParaRPr/>
          </a:p>
          <a:p>
            <a:pPr indent="-228600" lvl="0" marL="228600" rtl="0" algn="l">
              <a:lnSpc>
                <a:spcPct val="90000"/>
              </a:lnSpc>
              <a:spcBef>
                <a:spcPts val="1000"/>
              </a:spcBef>
              <a:spcAft>
                <a:spcPts val="0"/>
              </a:spcAft>
              <a:buClr>
                <a:schemeClr val="dk1"/>
              </a:buClr>
              <a:buSzPts val="3600"/>
              <a:buChar char="•"/>
            </a:pPr>
            <a:r>
              <a:rPr lang="en-US" sz="3600"/>
              <a:t>What is the only way to be right with God? </a:t>
            </a:r>
            <a:endParaRPr/>
          </a:p>
          <a:p>
            <a:pPr indent="-228600" lvl="0" marL="228600" rtl="0" algn="l">
              <a:lnSpc>
                <a:spcPct val="90000"/>
              </a:lnSpc>
              <a:spcBef>
                <a:spcPts val="1000"/>
              </a:spcBef>
              <a:spcAft>
                <a:spcPts val="0"/>
              </a:spcAft>
              <a:buClr>
                <a:schemeClr val="dk1"/>
              </a:buClr>
              <a:buSzPts val="3600"/>
              <a:buChar char="•"/>
            </a:pPr>
            <a:r>
              <a:rPr lang="en-US" sz="3600"/>
              <a:t>How does knowing that Jesus is the truth help you when you struggle with temptation? </a:t>
            </a:r>
            <a:endParaRPr/>
          </a:p>
          <a:p>
            <a:pPr indent="-228600" lvl="0" marL="228600" rtl="0" algn="l">
              <a:lnSpc>
                <a:spcPct val="90000"/>
              </a:lnSpc>
              <a:spcBef>
                <a:spcPts val="1000"/>
              </a:spcBef>
              <a:spcAft>
                <a:spcPts val="0"/>
              </a:spcAft>
              <a:buClr>
                <a:schemeClr val="dk1"/>
              </a:buClr>
              <a:buSzPts val="3600"/>
              <a:buChar char="•"/>
            </a:pPr>
            <a:r>
              <a:rPr lang="en-US" sz="3600"/>
              <a:t>How does knowing that Jesus is life encourage you?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33" name="Google Shape;133;p7"/>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3.6  I Am the Way, the Truth, and the Life</a:t>
            </a:r>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Jesus is the only way we can be right with God. </a:t>
            </a:r>
            <a:br>
              <a:rPr lang="en-US" sz="3600"/>
            </a:br>
            <a:r>
              <a:rPr lang="en-US" sz="3600"/>
              <a:t>There is no other way for us to get to heaven except through Him. </a:t>
            </a:r>
            <a:endParaRPr/>
          </a:p>
          <a:p>
            <a:pPr indent="-228600" lvl="0" marL="228600" rtl="0" algn="l">
              <a:lnSpc>
                <a:spcPct val="90000"/>
              </a:lnSpc>
              <a:spcBef>
                <a:spcPts val="1000"/>
              </a:spcBef>
              <a:spcAft>
                <a:spcPts val="0"/>
              </a:spcAft>
              <a:buClr>
                <a:schemeClr val="dk1"/>
              </a:buClr>
              <a:buSzPts val="3600"/>
              <a:buChar char="•"/>
            </a:pPr>
            <a:r>
              <a:rPr lang="en-US" sz="3600"/>
              <a:t>Jesus is truth, and we are guaranteed eternal life </a:t>
            </a:r>
            <a:br>
              <a:rPr lang="en-US" sz="3600"/>
            </a:br>
            <a:r>
              <a:rPr lang="en-US" sz="3600"/>
              <a:t>when we trust Him as Savior. </a:t>
            </a:r>
            <a:endParaRPr/>
          </a:p>
        </p:txBody>
      </p:sp>
      <p:sp>
        <p:nvSpPr>
          <p:cNvPr id="141" name="Google Shape;141;p8"/>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3.6  I Am the Way, the Truth, and the Life</a:t>
            </a:r>
            <a:endParaRPr b="1" sz="3200">
              <a:solidFill>
                <a:schemeClr val="dk1"/>
              </a:solidFill>
              <a:latin typeface="Calibri"/>
              <a:ea typeface="Calibri"/>
              <a:cs typeface="Calibri"/>
              <a:sym typeface="Calibri"/>
            </a:endParaRPr>
          </a:p>
        </p:txBody>
      </p:sp>
      <p:sp>
        <p:nvSpPr>
          <p:cNvPr id="148" name="Google Shape;148;p9"/>
          <p:cNvSpPr txBox="1"/>
          <p:nvPr/>
        </p:nvSpPr>
        <p:spPr>
          <a:xfrm>
            <a:off x="610914" y="138697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49" name="Google Shape;149;p9"/>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