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5" roundtripDataSignature="AMtx7mh1j8+gOPBZYMjOe9oFYZhn+dsPF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customschemas.google.com/relationships/presentationmetadata" Target="metadata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4.5  Agents of Honor</a:t>
            </a:r>
            <a:endParaRPr/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3390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62752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We are agents of honor when we glorify God by sacrificially loving and respecting others.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4.5  Agents of Honor</a:t>
            </a:r>
            <a:endParaRPr/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4.5  Agents of Honor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honor show respect and give preference to others.</a:t>
            </a:r>
            <a:r>
              <a:rPr b="1" lang="en-US"/>
              <a:t> </a:t>
            </a:r>
            <a:r>
              <a:rPr lang="en-US" sz="44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4.5  Agents of Honor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4" y="1371080"/>
            <a:ext cx="99774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honor follow Christ’s example of honor.   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4.5  Agents of Honor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honor respect others even when they do not feel like it.</a:t>
            </a:r>
            <a:endParaRPr sz="4400"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4.5  Agents of Honor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honor show they are disciples of Jesus.</a:t>
            </a:r>
            <a:endParaRPr sz="4400"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4.5  Agents of Honor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721824" y="1387318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Romans 12:10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Love one another with brotherly affection. Outdo one another in showing honor.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4.5  Agents of Honor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does it mean when someone shows honor?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show someone in your home honor?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show someone in your school or </a:t>
            </a:r>
            <a:br>
              <a:rPr lang="en-US" sz="3600"/>
            </a:br>
            <a:r>
              <a:rPr lang="en-US" sz="3600"/>
              <a:t>church honor? </a:t>
            </a:r>
            <a:endParaRPr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4.5  Agents of Honor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Honor is showing respect and giving preference </a:t>
            </a:r>
            <a:br>
              <a:rPr lang="en-US" sz="3600"/>
            </a:br>
            <a:r>
              <a:rPr lang="en-US" sz="3600"/>
              <a:t>to others.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show others we are a follower of Jesus when </a:t>
            </a:r>
            <a:br>
              <a:rPr lang="en-US" sz="3600"/>
            </a:br>
            <a:r>
              <a:rPr lang="en-US" sz="3600"/>
              <a:t>we love and honor one another.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