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5" roundtripDataSignature="AMtx7mi9+5O5H0YvZF0EHTqPfkX4jY/T4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customschemas.google.com/relationships/presentationmetadata" Target="metadata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ESV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  Agents of Humility</a:t>
            </a:r>
            <a:endParaRPr/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8697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62752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We are agents of humility when we follow Christ’s example and think of others’ needs before our own.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4.2  Agents of Humility</a:t>
            </a:r>
            <a:endParaRPr/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4.2  Agents of Humility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57805"/>
            <a:ext cx="95397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humility know Jesus as their Savior.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4.2  Agents of Humility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humility follow Jesus’ example.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4.2  Agents of Humility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humility point to God and others, not to self.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4.2  Agents of Humility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5783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humility choose to do what God wants.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4.2  Agents of Humility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721824" y="1387318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Philippians 2:3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 nothing from selfish ambition or conceit, but in humility count others more significant than yourselves.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  Agents of Humility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does it mean to be humble?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In what areas do you struggle with pride?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submitting to God help you with that pride?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put someone’s needs before your own this week?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  Agents of Humility</a:t>
            </a:r>
            <a:endParaRPr/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668740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our perfect example of humility. He willingly left heaven and suffered a cruel death to pay the price for our sin.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humility when we submit to God’s plan for our lives and learn to put others’ needs before our own.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