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6" roundtripDataSignature="AMtx7mj398AVQB7Ie9HlL2oH4cryb0sk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4.7  Agents of Grace</a:t>
            </a:r>
            <a:endParaRPr/>
          </a:p>
        </p:txBody>
      </p:sp>
      <p:sp>
        <p:nvSpPr>
          <p:cNvPr id="156" name="Google Shape;156;p10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never do anything to deserve God’s </a:t>
            </a:r>
            <a:br>
              <a:rPr lang="en-US" sz="3600"/>
            </a:br>
            <a:r>
              <a:rPr lang="en-US" sz="3600"/>
              <a:t>amazing grace.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His grace saves us, strengthen us, help us grow, </a:t>
            </a:r>
            <a:br>
              <a:rPr lang="en-US" sz="3600"/>
            </a:br>
            <a:r>
              <a:rPr lang="en-US" sz="3600"/>
              <a:t>and helps us share the gospel with others.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1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4.7  Agents of Grace</a:t>
            </a:r>
            <a:endParaRPr/>
          </a:p>
        </p:txBody>
      </p:sp>
      <p:sp>
        <p:nvSpPr>
          <p:cNvPr id="164" name="Google Shape;164;p11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65" name="Google Shape;165;p11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0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Agents of grace live out God’s grace when they grow in Christ, rely on God’s strength, and share the gospel of grace with others.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are saved through God’s grace.</a:t>
            </a:r>
            <a:endParaRPr sz="5400"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4" y="1384355"/>
            <a:ext cx="99774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grow in Christ.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rely on God’s strength.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share the gospel.</a:t>
            </a:r>
            <a:endParaRPr sz="44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seek to glorify God.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40" name="Google Shape;140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721824" y="1328193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Corinthians 15:10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by the grace of God I am what I am, and His grace toward me was not in vain. On the contrary, I worked harder than any of them, though it was not I, but the grace of God that is with me.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4.7  Agents of Grace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is grace?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can someone do to earn God’s grace?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will you choose to be an agent of grace in someone’s life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rely on God’s grace this week to help you get through a tough situation?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