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j0/0sryrqhU7DDaUCYcjJQG0CA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wisdom when we study God’s Word and apply that knowledge so that we make good choices that please God. </a:t>
            </a:r>
            <a:r>
              <a:rPr lang="en-US" sz="44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5783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have trusted Jesus as Savior. 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658451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study God’s Word.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ask God for wisdom.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make good choices that please God.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any of you lacks wisdom, let him ask God, who gives generously to all without reproach, and it will be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given him.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get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 of your life do you need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apply a truth you learned from God’s Word in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will give us wisdom if we humbly ask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wisdom will help us make good choices in our lives and help to bring glory to God.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