
<file path=[Content_Types].xml><?xml version="1.0" encoding="utf-8"?>
<Types xmlns="http://schemas.openxmlformats.org/package/2006/content-types">
  <Default ContentType="image/jpeg" Extension="jpg"/>
  <Default ContentType="application/xml" Extension="xml"/>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9.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48"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Lst>
  <p:sldSz cy="6858000" cx="12192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GoogleSlidesCustomDataVersion2">
      <go:slidesCustomData xmlns:go="http://customooxmlschemas.google.com/" r:id="rId14" roundtripDataSignature="AMtx7mgWKrzBamLCTPE+EjYPp9Kxncdi6g=="/>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11" Type="http://schemas.openxmlformats.org/officeDocument/2006/relationships/slide" Target="slides/slide7.xml"/><Relationship Id="rId10" Type="http://schemas.openxmlformats.org/officeDocument/2006/relationships/slide" Target="slides/slide6.xml"/><Relationship Id="rId13" Type="http://schemas.openxmlformats.org/officeDocument/2006/relationships/slide" Target="slides/slide9.xml"/><Relationship Id="rId12" Type="http://schemas.openxmlformats.org/officeDocument/2006/relationships/slide" Target="slides/slide8.xml"/><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14" Type="http://customschemas.google.com/relationships/presentationmetadata" Target="metadata"/><Relationship Id="rId5" Type="http://schemas.openxmlformats.org/officeDocument/2006/relationships/slide" Target="slides/slide1.xml"/><Relationship Id="rId6" Type="http://schemas.openxmlformats.org/officeDocument/2006/relationships/slide" Target="slides/slide2.xml"/><Relationship Id="rId7" Type="http://schemas.openxmlformats.org/officeDocument/2006/relationships/slide" Target="slides/slide3.xml"/><Relationship Id="rId8" Type="http://schemas.openxmlformats.org/officeDocument/2006/relationships/slide" Target="slides/slide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 name="Shape 80"/>
        <p:cNvGrpSpPr/>
        <p:nvPr/>
      </p:nvGrpSpPr>
      <p:grpSpPr>
        <a:xfrm>
          <a:off x="0" y="0"/>
          <a:ext cx="0" cy="0"/>
          <a:chOff x="0" y="0"/>
          <a:chExt cx="0" cy="0"/>
        </a:xfrm>
      </p:grpSpPr>
      <p:sp>
        <p:nvSpPr>
          <p:cNvPr id="81" name="Google Shape;81;p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82" name="Google Shape;82;p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6" name="Shape 86"/>
        <p:cNvGrpSpPr/>
        <p:nvPr/>
      </p:nvGrpSpPr>
      <p:grpSpPr>
        <a:xfrm>
          <a:off x="0" y="0"/>
          <a:ext cx="0" cy="0"/>
          <a:chOff x="0" y="0"/>
          <a:chExt cx="0" cy="0"/>
        </a:xfrm>
      </p:grpSpPr>
      <p:sp>
        <p:nvSpPr>
          <p:cNvPr id="87" name="Google Shape;87;p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88" name="Google Shape;88;p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4" name="Shape 94"/>
        <p:cNvGrpSpPr/>
        <p:nvPr/>
      </p:nvGrpSpPr>
      <p:grpSpPr>
        <a:xfrm>
          <a:off x="0" y="0"/>
          <a:ext cx="0" cy="0"/>
          <a:chOff x="0" y="0"/>
          <a:chExt cx="0" cy="0"/>
        </a:xfrm>
      </p:grpSpPr>
      <p:sp>
        <p:nvSpPr>
          <p:cNvPr id="95" name="Google Shape;95;p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96" name="Google Shape;96;p3: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2" name="Shape 102"/>
        <p:cNvGrpSpPr/>
        <p:nvPr/>
      </p:nvGrpSpPr>
      <p:grpSpPr>
        <a:xfrm>
          <a:off x="0" y="0"/>
          <a:ext cx="0" cy="0"/>
          <a:chOff x="0" y="0"/>
          <a:chExt cx="0" cy="0"/>
        </a:xfrm>
      </p:grpSpPr>
      <p:sp>
        <p:nvSpPr>
          <p:cNvPr id="103" name="Google Shape;103;p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04" name="Google Shape;104;p4: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0" name="Shape 110"/>
        <p:cNvGrpSpPr/>
        <p:nvPr/>
      </p:nvGrpSpPr>
      <p:grpSpPr>
        <a:xfrm>
          <a:off x="0" y="0"/>
          <a:ext cx="0" cy="0"/>
          <a:chOff x="0" y="0"/>
          <a:chExt cx="0" cy="0"/>
        </a:xfrm>
      </p:grpSpPr>
      <p:sp>
        <p:nvSpPr>
          <p:cNvPr id="111" name="Google Shape;111;p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12" name="Google Shape;112;p5: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8" name="Shape 118"/>
        <p:cNvGrpSpPr/>
        <p:nvPr/>
      </p:nvGrpSpPr>
      <p:grpSpPr>
        <a:xfrm>
          <a:off x="0" y="0"/>
          <a:ext cx="0" cy="0"/>
          <a:chOff x="0" y="0"/>
          <a:chExt cx="0" cy="0"/>
        </a:xfrm>
      </p:grpSpPr>
      <p:sp>
        <p:nvSpPr>
          <p:cNvPr id="119" name="Google Shape;119;p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20" name="Google Shape;120;p6: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6" name="Shape 126"/>
        <p:cNvGrpSpPr/>
        <p:nvPr/>
      </p:nvGrpSpPr>
      <p:grpSpPr>
        <a:xfrm>
          <a:off x="0" y="0"/>
          <a:ext cx="0" cy="0"/>
          <a:chOff x="0" y="0"/>
          <a:chExt cx="0" cy="0"/>
        </a:xfrm>
      </p:grpSpPr>
      <p:sp>
        <p:nvSpPr>
          <p:cNvPr id="127" name="Google Shape;127;p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28" name="Google Shape;128;p7: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4" name="Shape 134"/>
        <p:cNvGrpSpPr/>
        <p:nvPr/>
      </p:nvGrpSpPr>
      <p:grpSpPr>
        <a:xfrm>
          <a:off x="0" y="0"/>
          <a:ext cx="0" cy="0"/>
          <a:chOff x="0" y="0"/>
          <a:chExt cx="0" cy="0"/>
        </a:xfrm>
      </p:grpSpPr>
      <p:sp>
        <p:nvSpPr>
          <p:cNvPr id="135" name="Google Shape;135;p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36" name="Google Shape;136;p8: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2" name="Shape 142"/>
        <p:cNvGrpSpPr/>
        <p:nvPr/>
      </p:nvGrpSpPr>
      <p:grpSpPr>
        <a:xfrm>
          <a:off x="0" y="0"/>
          <a:ext cx="0" cy="0"/>
          <a:chOff x="0" y="0"/>
          <a:chExt cx="0" cy="0"/>
        </a:xfrm>
      </p:grpSpPr>
      <p:sp>
        <p:nvSpPr>
          <p:cNvPr id="143" name="Google Shape;143;p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44" name="Google Shape;144;p9: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1" name="Shape 11"/>
        <p:cNvGrpSpPr/>
        <p:nvPr/>
      </p:nvGrpSpPr>
      <p:grpSpPr>
        <a:xfrm>
          <a:off x="0" y="0"/>
          <a:ext cx="0" cy="0"/>
          <a:chOff x="0" y="0"/>
          <a:chExt cx="0" cy="0"/>
        </a:xfrm>
      </p:grpSpPr>
      <p:sp>
        <p:nvSpPr>
          <p:cNvPr id="12" name="Google Shape;12;p11"/>
          <p:cNvSpPr txBox="1"/>
          <p:nvPr>
            <p:ph type="ctrTitle"/>
          </p:nvPr>
        </p:nvSpPr>
        <p:spPr>
          <a:xfrm>
            <a:off x="1524000" y="1122363"/>
            <a:ext cx="9144000" cy="2387600"/>
          </a:xfrm>
          <a:prstGeom prst="rect">
            <a:avLst/>
          </a:prstGeom>
          <a:noFill/>
          <a:ln>
            <a:noFill/>
          </a:ln>
        </p:spPr>
        <p:txBody>
          <a:bodyPr anchorCtr="0" anchor="b" bIns="45700" lIns="91425" spcFirstLastPara="1" rIns="91425" wrap="square" tIns="45700">
            <a:normAutofit/>
          </a:bodyPr>
          <a:lstStyle>
            <a:lvl1pPr lvl="0" algn="ctr">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3" name="Google Shape;13;p11"/>
          <p:cNvSpPr txBox="1"/>
          <p:nvPr>
            <p:ph idx="1" type="subTitle"/>
          </p:nvPr>
        </p:nvSpPr>
        <p:spPr>
          <a:xfrm>
            <a:off x="1524000" y="3602038"/>
            <a:ext cx="9144000" cy="1655762"/>
          </a:xfrm>
          <a:prstGeom prst="rect">
            <a:avLst/>
          </a:prstGeom>
          <a:noFill/>
          <a:ln>
            <a:noFill/>
          </a:ln>
        </p:spPr>
        <p:txBody>
          <a:bodyPr anchorCtr="0" anchor="t" bIns="45700" lIns="91425" spcFirstLastPara="1" rIns="91425" wrap="square" tIns="4570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
        <p:nvSpPr>
          <p:cNvPr id="14" name="Google Shape;14;p11"/>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5" name="Google Shape;15;p11"/>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6" name="Google Shape;16;p11"/>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68" name="Shape 68"/>
        <p:cNvGrpSpPr/>
        <p:nvPr/>
      </p:nvGrpSpPr>
      <p:grpSpPr>
        <a:xfrm>
          <a:off x="0" y="0"/>
          <a:ext cx="0" cy="0"/>
          <a:chOff x="0" y="0"/>
          <a:chExt cx="0" cy="0"/>
        </a:xfrm>
      </p:grpSpPr>
      <p:sp>
        <p:nvSpPr>
          <p:cNvPr id="69" name="Google Shape;69;p20"/>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0" name="Google Shape;70;p20"/>
          <p:cNvSpPr txBox="1"/>
          <p:nvPr>
            <p:ph idx="1" type="body"/>
          </p:nvPr>
        </p:nvSpPr>
        <p:spPr>
          <a:xfrm rot="5400000">
            <a:off x="3920331" y="-1256506"/>
            <a:ext cx="4351338" cy="105156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1" name="Google Shape;71;p20"/>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2" name="Google Shape;72;p20"/>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3" name="Google Shape;73;p20"/>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74" name="Shape 74"/>
        <p:cNvGrpSpPr/>
        <p:nvPr/>
      </p:nvGrpSpPr>
      <p:grpSpPr>
        <a:xfrm>
          <a:off x="0" y="0"/>
          <a:ext cx="0" cy="0"/>
          <a:chOff x="0" y="0"/>
          <a:chExt cx="0" cy="0"/>
        </a:xfrm>
      </p:grpSpPr>
      <p:sp>
        <p:nvSpPr>
          <p:cNvPr id="75" name="Google Shape;75;p21"/>
          <p:cNvSpPr txBox="1"/>
          <p:nvPr>
            <p:ph type="title"/>
          </p:nvPr>
        </p:nvSpPr>
        <p:spPr>
          <a:xfrm rot="5400000">
            <a:off x="7133431" y="1956594"/>
            <a:ext cx="5811838" cy="262890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6" name="Google Shape;76;p21"/>
          <p:cNvSpPr txBox="1"/>
          <p:nvPr>
            <p:ph idx="1" type="body"/>
          </p:nvPr>
        </p:nvSpPr>
        <p:spPr>
          <a:xfrm rot="5400000">
            <a:off x="1799431" y="-596106"/>
            <a:ext cx="5811838" cy="77343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7" name="Google Shape;77;p21"/>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8" name="Google Shape;78;p21"/>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9" name="Google Shape;79;p21"/>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17" name="Shape 17"/>
        <p:cNvGrpSpPr/>
        <p:nvPr/>
      </p:nvGrpSpPr>
      <p:grpSpPr>
        <a:xfrm>
          <a:off x="0" y="0"/>
          <a:ext cx="0" cy="0"/>
          <a:chOff x="0" y="0"/>
          <a:chExt cx="0" cy="0"/>
        </a:xfrm>
      </p:grpSpPr>
      <p:sp>
        <p:nvSpPr>
          <p:cNvPr id="18" name="Google Shape;18;p12"/>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9" name="Google Shape;19;p12"/>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0" name="Google Shape;20;p12"/>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1" name="Google Shape;21;p12"/>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2" name="Google Shape;22;p12"/>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23" name="Shape 23"/>
        <p:cNvGrpSpPr/>
        <p:nvPr/>
      </p:nvGrpSpPr>
      <p:grpSpPr>
        <a:xfrm>
          <a:off x="0" y="0"/>
          <a:ext cx="0" cy="0"/>
          <a:chOff x="0" y="0"/>
          <a:chExt cx="0" cy="0"/>
        </a:xfrm>
      </p:grpSpPr>
      <p:sp>
        <p:nvSpPr>
          <p:cNvPr id="24" name="Google Shape;24;p13"/>
          <p:cNvSpPr txBox="1"/>
          <p:nvPr>
            <p:ph type="title"/>
          </p:nvPr>
        </p:nvSpPr>
        <p:spPr>
          <a:xfrm>
            <a:off x="831850" y="1709738"/>
            <a:ext cx="10515600" cy="2852737"/>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5" name="Google Shape;25;p13"/>
          <p:cNvSpPr txBox="1"/>
          <p:nvPr>
            <p:ph idx="1" type="body"/>
          </p:nvPr>
        </p:nvSpPr>
        <p:spPr>
          <a:xfrm>
            <a:off x="831850" y="4589463"/>
            <a:ext cx="10515600" cy="1500187"/>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888888"/>
              </a:buClr>
              <a:buSzPts val="2400"/>
              <a:buNone/>
              <a:defRPr sz="2400">
                <a:solidFill>
                  <a:srgbClr val="888888"/>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sp>
        <p:nvSpPr>
          <p:cNvPr id="26" name="Google Shape;26;p13"/>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7" name="Google Shape;27;p13"/>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8" name="Google Shape;28;p13"/>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29" name="Shape 29"/>
        <p:cNvGrpSpPr/>
        <p:nvPr/>
      </p:nvGrpSpPr>
      <p:grpSpPr>
        <a:xfrm>
          <a:off x="0" y="0"/>
          <a:ext cx="0" cy="0"/>
          <a:chOff x="0" y="0"/>
          <a:chExt cx="0" cy="0"/>
        </a:xfrm>
      </p:grpSpPr>
      <p:sp>
        <p:nvSpPr>
          <p:cNvPr id="30" name="Google Shape;30;p14"/>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1" name="Google Shape;31;p14"/>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2" name="Google Shape;32;p14"/>
          <p:cNvSpPr txBox="1"/>
          <p:nvPr>
            <p:ph idx="2" type="body"/>
          </p:nvPr>
        </p:nvSpPr>
        <p:spPr>
          <a:xfrm>
            <a:off x="6172200" y="1825625"/>
            <a:ext cx="5181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3" name="Google Shape;33;p14"/>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4" name="Google Shape;34;p14"/>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5" name="Google Shape;35;p14"/>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36" name="Shape 36"/>
        <p:cNvGrpSpPr/>
        <p:nvPr/>
      </p:nvGrpSpPr>
      <p:grpSpPr>
        <a:xfrm>
          <a:off x="0" y="0"/>
          <a:ext cx="0" cy="0"/>
          <a:chOff x="0" y="0"/>
          <a:chExt cx="0" cy="0"/>
        </a:xfrm>
      </p:grpSpPr>
      <p:sp>
        <p:nvSpPr>
          <p:cNvPr id="37" name="Google Shape;37;p15"/>
          <p:cNvSpPr txBox="1"/>
          <p:nvPr>
            <p:ph type="title"/>
          </p:nvPr>
        </p:nvSpPr>
        <p:spPr>
          <a:xfrm>
            <a:off x="839788"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8" name="Google Shape;38;p15"/>
          <p:cNvSpPr txBox="1"/>
          <p:nvPr>
            <p:ph idx="1" type="body"/>
          </p:nvPr>
        </p:nvSpPr>
        <p:spPr>
          <a:xfrm>
            <a:off x="839788" y="1681163"/>
            <a:ext cx="5157787"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39" name="Google Shape;39;p15"/>
          <p:cNvSpPr txBox="1"/>
          <p:nvPr>
            <p:ph idx="2" type="body"/>
          </p:nvPr>
        </p:nvSpPr>
        <p:spPr>
          <a:xfrm>
            <a:off x="839788" y="2505075"/>
            <a:ext cx="5157787"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0" name="Google Shape;40;p15"/>
          <p:cNvSpPr txBox="1"/>
          <p:nvPr>
            <p:ph idx="3" type="body"/>
          </p:nvPr>
        </p:nvSpPr>
        <p:spPr>
          <a:xfrm>
            <a:off x="6172200" y="1681163"/>
            <a:ext cx="5183188"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41" name="Google Shape;41;p15"/>
          <p:cNvSpPr txBox="1"/>
          <p:nvPr>
            <p:ph idx="4" type="body"/>
          </p:nvPr>
        </p:nvSpPr>
        <p:spPr>
          <a:xfrm>
            <a:off x="6172200" y="2505075"/>
            <a:ext cx="5183188"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2" name="Google Shape;42;p15"/>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3" name="Google Shape;43;p15"/>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4" name="Google Shape;44;p15"/>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45" name="Shape 45"/>
        <p:cNvGrpSpPr/>
        <p:nvPr/>
      </p:nvGrpSpPr>
      <p:grpSpPr>
        <a:xfrm>
          <a:off x="0" y="0"/>
          <a:ext cx="0" cy="0"/>
          <a:chOff x="0" y="0"/>
          <a:chExt cx="0" cy="0"/>
        </a:xfrm>
      </p:grpSpPr>
      <p:sp>
        <p:nvSpPr>
          <p:cNvPr id="46" name="Google Shape;46;p16"/>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7" name="Google Shape;47;p16"/>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8" name="Google Shape;48;p16"/>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9" name="Google Shape;49;p16"/>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50" name="Shape 50"/>
        <p:cNvGrpSpPr/>
        <p:nvPr/>
      </p:nvGrpSpPr>
      <p:grpSpPr>
        <a:xfrm>
          <a:off x="0" y="0"/>
          <a:ext cx="0" cy="0"/>
          <a:chOff x="0" y="0"/>
          <a:chExt cx="0" cy="0"/>
        </a:xfrm>
      </p:grpSpPr>
      <p:sp>
        <p:nvSpPr>
          <p:cNvPr id="51" name="Google Shape;51;p17"/>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2" name="Google Shape;52;p17"/>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3" name="Google Shape;53;p17"/>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54" name="Shape 54"/>
        <p:cNvGrpSpPr/>
        <p:nvPr/>
      </p:nvGrpSpPr>
      <p:grpSpPr>
        <a:xfrm>
          <a:off x="0" y="0"/>
          <a:ext cx="0" cy="0"/>
          <a:chOff x="0" y="0"/>
          <a:chExt cx="0" cy="0"/>
        </a:xfrm>
      </p:grpSpPr>
      <p:sp>
        <p:nvSpPr>
          <p:cNvPr id="55" name="Google Shape;55;p18"/>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6" name="Google Shape;56;p18"/>
          <p:cNvSpPr txBox="1"/>
          <p:nvPr>
            <p:ph idx="1" type="body"/>
          </p:nvPr>
        </p:nvSpPr>
        <p:spPr>
          <a:xfrm>
            <a:off x="5183188" y="987425"/>
            <a:ext cx="6172200" cy="4873625"/>
          </a:xfrm>
          <a:prstGeom prst="rect">
            <a:avLst/>
          </a:prstGeom>
          <a:noFill/>
          <a:ln>
            <a:noFill/>
          </a:ln>
        </p:spPr>
        <p:txBody>
          <a:bodyPr anchorCtr="0" anchor="t" bIns="45700" lIns="91425" spcFirstLastPara="1" rIns="91425" wrap="square" tIns="45700">
            <a:normAutofit/>
          </a:bodyPr>
          <a:lstStyle>
            <a:lvl1pPr indent="-431800" lvl="0" marL="457200" algn="l">
              <a:lnSpc>
                <a:spcPct val="90000"/>
              </a:lnSpc>
              <a:spcBef>
                <a:spcPts val="1000"/>
              </a:spcBef>
              <a:spcAft>
                <a:spcPts val="0"/>
              </a:spcAft>
              <a:buClr>
                <a:schemeClr val="dk1"/>
              </a:buClr>
              <a:buSzPts val="3200"/>
              <a:buChar char="•"/>
              <a:defRPr sz="3200"/>
            </a:lvl1pPr>
            <a:lvl2pPr indent="-406400" lvl="1" marL="914400" algn="l">
              <a:lnSpc>
                <a:spcPct val="90000"/>
              </a:lnSpc>
              <a:spcBef>
                <a:spcPts val="500"/>
              </a:spcBef>
              <a:spcAft>
                <a:spcPts val="0"/>
              </a:spcAft>
              <a:buClr>
                <a:schemeClr val="dk1"/>
              </a:buClr>
              <a:buSzPts val="2800"/>
              <a:buChar char="•"/>
              <a:defRPr sz="2800"/>
            </a:lvl2pPr>
            <a:lvl3pPr indent="-381000" lvl="2" marL="1371600" algn="l">
              <a:lnSpc>
                <a:spcPct val="90000"/>
              </a:lnSpc>
              <a:spcBef>
                <a:spcPts val="500"/>
              </a:spcBef>
              <a:spcAft>
                <a:spcPts val="0"/>
              </a:spcAft>
              <a:buClr>
                <a:schemeClr val="dk1"/>
              </a:buClr>
              <a:buSzPts val="2400"/>
              <a:buChar char="•"/>
              <a:defRPr sz="2400"/>
            </a:lvl3pPr>
            <a:lvl4pPr indent="-355600" lvl="3" marL="1828800" algn="l">
              <a:lnSpc>
                <a:spcPct val="90000"/>
              </a:lnSpc>
              <a:spcBef>
                <a:spcPts val="500"/>
              </a:spcBef>
              <a:spcAft>
                <a:spcPts val="0"/>
              </a:spcAft>
              <a:buClr>
                <a:schemeClr val="dk1"/>
              </a:buClr>
              <a:buSzPts val="2000"/>
              <a:buChar char="•"/>
              <a:defRPr sz="2000"/>
            </a:lvl4pPr>
            <a:lvl5pPr indent="-355600" lvl="4" marL="2286000" algn="l">
              <a:lnSpc>
                <a:spcPct val="90000"/>
              </a:lnSpc>
              <a:spcBef>
                <a:spcPts val="500"/>
              </a:spcBef>
              <a:spcAft>
                <a:spcPts val="0"/>
              </a:spcAft>
              <a:buClr>
                <a:schemeClr val="dk1"/>
              </a:buClr>
              <a:buSzPts val="2000"/>
              <a:buChar char="•"/>
              <a:defRPr sz="2000"/>
            </a:lvl5pPr>
            <a:lvl6pPr indent="-355600" lvl="5" marL="2743200" algn="l">
              <a:lnSpc>
                <a:spcPct val="90000"/>
              </a:lnSpc>
              <a:spcBef>
                <a:spcPts val="500"/>
              </a:spcBef>
              <a:spcAft>
                <a:spcPts val="0"/>
              </a:spcAft>
              <a:buClr>
                <a:schemeClr val="dk1"/>
              </a:buClr>
              <a:buSzPts val="2000"/>
              <a:buChar char="•"/>
              <a:defRPr sz="2000"/>
            </a:lvl6pPr>
            <a:lvl7pPr indent="-355600" lvl="6" marL="3200400" algn="l">
              <a:lnSpc>
                <a:spcPct val="90000"/>
              </a:lnSpc>
              <a:spcBef>
                <a:spcPts val="500"/>
              </a:spcBef>
              <a:spcAft>
                <a:spcPts val="0"/>
              </a:spcAft>
              <a:buClr>
                <a:schemeClr val="dk1"/>
              </a:buClr>
              <a:buSzPts val="2000"/>
              <a:buChar char="•"/>
              <a:defRPr sz="2000"/>
            </a:lvl7pPr>
            <a:lvl8pPr indent="-355600" lvl="7" marL="3657600" algn="l">
              <a:lnSpc>
                <a:spcPct val="90000"/>
              </a:lnSpc>
              <a:spcBef>
                <a:spcPts val="500"/>
              </a:spcBef>
              <a:spcAft>
                <a:spcPts val="0"/>
              </a:spcAft>
              <a:buClr>
                <a:schemeClr val="dk1"/>
              </a:buClr>
              <a:buSzPts val="2000"/>
              <a:buChar char="•"/>
              <a:defRPr sz="2000"/>
            </a:lvl8pPr>
            <a:lvl9pPr indent="-355600" lvl="8" marL="4114800" algn="l">
              <a:lnSpc>
                <a:spcPct val="90000"/>
              </a:lnSpc>
              <a:spcBef>
                <a:spcPts val="500"/>
              </a:spcBef>
              <a:spcAft>
                <a:spcPts val="0"/>
              </a:spcAft>
              <a:buClr>
                <a:schemeClr val="dk1"/>
              </a:buClr>
              <a:buSzPts val="2000"/>
              <a:buChar char="•"/>
              <a:defRPr sz="2000"/>
            </a:lvl9pPr>
          </a:lstStyle>
          <a:p/>
        </p:txBody>
      </p:sp>
      <p:sp>
        <p:nvSpPr>
          <p:cNvPr id="57" name="Google Shape;57;p18"/>
          <p:cNvSpPr txBox="1"/>
          <p:nvPr>
            <p:ph idx="2" type="body"/>
          </p:nvPr>
        </p:nvSpPr>
        <p:spPr>
          <a:xfrm>
            <a:off x="839788" y="2057400"/>
            <a:ext cx="3932237"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58" name="Google Shape;58;p18"/>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9" name="Google Shape;59;p18"/>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0" name="Google Shape;60;p18"/>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61" name="Shape 61"/>
        <p:cNvGrpSpPr/>
        <p:nvPr/>
      </p:nvGrpSpPr>
      <p:grpSpPr>
        <a:xfrm>
          <a:off x="0" y="0"/>
          <a:ext cx="0" cy="0"/>
          <a:chOff x="0" y="0"/>
          <a:chExt cx="0" cy="0"/>
        </a:xfrm>
      </p:grpSpPr>
      <p:sp>
        <p:nvSpPr>
          <p:cNvPr id="62" name="Google Shape;62;p19"/>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3" name="Google Shape;63;p19"/>
          <p:cNvSpPr/>
          <p:nvPr>
            <p:ph idx="2" type="pic"/>
          </p:nvPr>
        </p:nvSpPr>
        <p:spPr>
          <a:xfrm>
            <a:off x="5183188" y="987425"/>
            <a:ext cx="6172200" cy="4873625"/>
          </a:xfrm>
          <a:prstGeom prst="rect">
            <a:avLst/>
          </a:prstGeom>
          <a:noFill/>
          <a:ln>
            <a:noFill/>
          </a:ln>
        </p:spPr>
      </p:sp>
      <p:sp>
        <p:nvSpPr>
          <p:cNvPr id="64" name="Google Shape;64;p19"/>
          <p:cNvSpPr txBox="1"/>
          <p:nvPr>
            <p:ph idx="1" type="body"/>
          </p:nvPr>
        </p:nvSpPr>
        <p:spPr>
          <a:xfrm>
            <a:off x="839788" y="2057400"/>
            <a:ext cx="3932237"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65" name="Google Shape;65;p19"/>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6" name="Google Shape;66;p19"/>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7" name="Google Shape;67;p19"/>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sp>
        <p:nvSpPr>
          <p:cNvPr id="6" name="Google Shape;6;p10"/>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7" name="Google Shape;7;p10"/>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8" name="Google Shape;8;p10"/>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9" name="Google Shape;9;p10"/>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0" name="Google Shape;10;p10"/>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200" u="none" cap="none" strike="noStrike">
                <a:solidFill>
                  <a:srgbClr val="888888"/>
                </a:solidFill>
                <a:latin typeface="Calibri"/>
                <a:ea typeface="Calibri"/>
                <a:cs typeface="Calibri"/>
                <a:sym typeface="Calibri"/>
              </a:defRPr>
            </a:lvl1pPr>
            <a:lvl2pPr indent="0" lvl="1" marL="0" marR="0" rtl="0" algn="r">
              <a:spcBef>
                <a:spcPts val="0"/>
              </a:spcBef>
              <a:buNone/>
              <a:defRPr b="0" i="0" sz="1200" u="none" cap="none" strike="noStrike">
                <a:solidFill>
                  <a:srgbClr val="888888"/>
                </a:solidFill>
                <a:latin typeface="Calibri"/>
                <a:ea typeface="Calibri"/>
                <a:cs typeface="Calibri"/>
                <a:sym typeface="Calibri"/>
              </a:defRPr>
            </a:lvl2pPr>
            <a:lvl3pPr indent="0" lvl="2" marL="0" marR="0" rtl="0" algn="r">
              <a:spcBef>
                <a:spcPts val="0"/>
              </a:spcBef>
              <a:buNone/>
              <a:defRPr b="0" i="0" sz="1200" u="none" cap="none" strike="noStrike">
                <a:solidFill>
                  <a:srgbClr val="888888"/>
                </a:solidFill>
                <a:latin typeface="Calibri"/>
                <a:ea typeface="Calibri"/>
                <a:cs typeface="Calibri"/>
                <a:sym typeface="Calibri"/>
              </a:defRPr>
            </a:lvl3pPr>
            <a:lvl4pPr indent="0" lvl="3" marL="0" marR="0" rtl="0" algn="r">
              <a:spcBef>
                <a:spcPts val="0"/>
              </a:spcBef>
              <a:buNone/>
              <a:defRPr b="0" i="0" sz="1200" u="none" cap="none" strike="noStrike">
                <a:solidFill>
                  <a:srgbClr val="888888"/>
                </a:solidFill>
                <a:latin typeface="Calibri"/>
                <a:ea typeface="Calibri"/>
                <a:cs typeface="Calibri"/>
                <a:sym typeface="Calibri"/>
              </a:defRPr>
            </a:lvl4pPr>
            <a:lvl5pPr indent="0" lvl="4" marL="0" marR="0" rtl="0" algn="r">
              <a:spcBef>
                <a:spcPts val="0"/>
              </a:spcBef>
              <a:buNone/>
              <a:defRPr b="0" i="0" sz="1200" u="none" cap="none" strike="noStrike">
                <a:solidFill>
                  <a:srgbClr val="888888"/>
                </a:solidFill>
                <a:latin typeface="Calibri"/>
                <a:ea typeface="Calibri"/>
                <a:cs typeface="Calibri"/>
                <a:sym typeface="Calibri"/>
              </a:defRPr>
            </a:lvl5pPr>
            <a:lvl6pPr indent="0" lvl="5" marL="0" marR="0" rtl="0" algn="r">
              <a:spcBef>
                <a:spcPts val="0"/>
              </a:spcBef>
              <a:buNone/>
              <a:defRPr b="0" i="0" sz="1200" u="none" cap="none" strike="noStrike">
                <a:solidFill>
                  <a:srgbClr val="888888"/>
                </a:solidFill>
                <a:latin typeface="Calibri"/>
                <a:ea typeface="Calibri"/>
                <a:cs typeface="Calibri"/>
                <a:sym typeface="Calibri"/>
              </a:defRPr>
            </a:lvl6pPr>
            <a:lvl7pPr indent="0" lvl="6" marL="0" marR="0" rtl="0" algn="r">
              <a:spcBef>
                <a:spcPts val="0"/>
              </a:spcBef>
              <a:buNone/>
              <a:defRPr b="0" i="0" sz="1200" u="none" cap="none" strike="noStrike">
                <a:solidFill>
                  <a:srgbClr val="888888"/>
                </a:solidFill>
                <a:latin typeface="Calibri"/>
                <a:ea typeface="Calibri"/>
                <a:cs typeface="Calibri"/>
                <a:sym typeface="Calibri"/>
              </a:defRPr>
            </a:lvl7pPr>
            <a:lvl8pPr indent="0" lvl="7" marL="0" marR="0" rtl="0" algn="r">
              <a:spcBef>
                <a:spcPts val="0"/>
              </a:spcBef>
              <a:buNone/>
              <a:defRPr b="0" i="0" sz="1200" u="none" cap="none" strike="noStrike">
                <a:solidFill>
                  <a:srgbClr val="888888"/>
                </a:solidFill>
                <a:latin typeface="Calibri"/>
                <a:ea typeface="Calibri"/>
                <a:cs typeface="Calibri"/>
                <a:sym typeface="Calibri"/>
              </a:defRPr>
            </a:lvl8pPr>
            <a:lvl9pPr indent="0" lvl="8" marL="0" marR="0" rtl="0" algn="r">
              <a:spcBef>
                <a:spcPts val="0"/>
              </a:spcBef>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2.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1.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1.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1.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1.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1.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1.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1.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1.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3" name="Shape 83"/>
        <p:cNvGrpSpPr/>
        <p:nvPr/>
      </p:nvGrpSpPr>
      <p:grpSpPr>
        <a:xfrm>
          <a:off x="0" y="0"/>
          <a:ext cx="0" cy="0"/>
          <a:chOff x="0" y="0"/>
          <a:chExt cx="0" cy="0"/>
        </a:xfrm>
      </p:grpSpPr>
      <p:pic>
        <p:nvPicPr>
          <p:cNvPr id="84" name="Google Shape;84;p1"/>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85" name="Google Shape;85;p1"/>
          <p:cNvSpPr txBox="1"/>
          <p:nvPr/>
        </p:nvSpPr>
        <p:spPr>
          <a:xfrm>
            <a:off x="8612660" y="6203092"/>
            <a:ext cx="2782557" cy="27699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i="0" lang="en-US" sz="1200" u="none" cap="none" strike="noStrike">
                <a:solidFill>
                  <a:schemeClr val="dk1"/>
                </a:solidFill>
                <a:latin typeface="Calibri"/>
                <a:ea typeface="Calibri"/>
                <a:cs typeface="Calibri"/>
                <a:sym typeface="Calibri"/>
              </a:rPr>
              <a:t>© 2018 Awana® Clubs International. ESV</a:t>
            </a: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9" name="Shape 89"/>
        <p:cNvGrpSpPr/>
        <p:nvPr/>
      </p:nvGrpSpPr>
      <p:grpSpPr>
        <a:xfrm>
          <a:off x="0" y="0"/>
          <a:ext cx="0" cy="0"/>
          <a:chOff x="0" y="0"/>
          <a:chExt cx="0" cy="0"/>
        </a:xfrm>
      </p:grpSpPr>
      <p:pic>
        <p:nvPicPr>
          <p:cNvPr id="90" name="Google Shape;90;p2"/>
          <p:cNvPicPr preferRelativeResize="0"/>
          <p:nvPr/>
        </p:nvPicPr>
        <p:blipFill rotWithShape="1">
          <a:blip r:embed="rId3">
            <a:alphaModFix/>
          </a:blip>
          <a:srcRect b="0" l="0" r="0" t="0"/>
          <a:stretch/>
        </p:blipFill>
        <p:spPr>
          <a:xfrm>
            <a:off x="0" y="13265"/>
            <a:ext cx="12192001" cy="6858000"/>
          </a:xfrm>
          <a:prstGeom prst="rect">
            <a:avLst/>
          </a:prstGeom>
          <a:noFill/>
          <a:ln>
            <a:noFill/>
          </a:ln>
        </p:spPr>
      </p:pic>
      <p:sp>
        <p:nvSpPr>
          <p:cNvPr id="91" name="Google Shape;91;p2"/>
          <p:cNvSpPr txBox="1"/>
          <p:nvPr>
            <p:ph idx="1" type="body"/>
          </p:nvPr>
        </p:nvSpPr>
        <p:spPr>
          <a:xfrm>
            <a:off x="721814" y="1357122"/>
            <a:ext cx="10776300" cy="35376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3600"/>
              <a:buNone/>
            </a:pPr>
            <a:r>
              <a:rPr b="1" i="1" lang="en-US" sz="3600"/>
              <a:t>Lesson Summary</a:t>
            </a:r>
            <a:endParaRPr sz="3600"/>
          </a:p>
          <a:p>
            <a:pPr indent="0" lvl="0" marL="0" rtl="0" algn="l">
              <a:lnSpc>
                <a:spcPct val="90000"/>
              </a:lnSpc>
              <a:spcBef>
                <a:spcPts val="1000"/>
              </a:spcBef>
              <a:spcAft>
                <a:spcPts val="0"/>
              </a:spcAft>
              <a:buClr>
                <a:schemeClr val="dk1"/>
              </a:buClr>
              <a:buSzPts val="3600"/>
              <a:buNone/>
            </a:pPr>
            <a:r>
              <a:rPr lang="en-US" sz="3600"/>
              <a:t>Those who have trusted Jesus as Savior can rest in the truth that even when we face trials, God is always with us. We have hope that He will work all things to His purpose. </a:t>
            </a:r>
            <a:endParaRPr/>
          </a:p>
          <a:p>
            <a:pPr indent="0" lvl="0" marL="0" rtl="0" algn="l">
              <a:lnSpc>
                <a:spcPct val="90000"/>
              </a:lnSpc>
              <a:spcBef>
                <a:spcPts val="1000"/>
              </a:spcBef>
              <a:spcAft>
                <a:spcPts val="0"/>
              </a:spcAft>
              <a:buClr>
                <a:schemeClr val="dk1"/>
              </a:buClr>
              <a:buSzPts val="3600"/>
              <a:buNone/>
            </a:pPr>
            <a:r>
              <a:rPr lang="en-US" sz="3600"/>
              <a:t> </a:t>
            </a:r>
            <a:endParaRPr/>
          </a:p>
        </p:txBody>
      </p:sp>
      <p:sp>
        <p:nvSpPr>
          <p:cNvPr id="92" name="Google Shape;92;p2"/>
          <p:cNvSpPr txBox="1"/>
          <p:nvPr>
            <p:ph type="title"/>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3200"/>
              <a:buFont typeface="Calibri"/>
              <a:buNone/>
            </a:pPr>
            <a:r>
              <a:rPr b="1" lang="en-US" sz="3200"/>
              <a:t>1.2  God is Our Hope</a:t>
            </a:r>
            <a:endParaRPr b="1"/>
          </a:p>
        </p:txBody>
      </p:sp>
      <p:sp>
        <p:nvSpPr>
          <p:cNvPr id="93" name="Google Shape;93;p2"/>
          <p:cNvSpPr txBox="1"/>
          <p:nvPr/>
        </p:nvSpPr>
        <p:spPr>
          <a:xfrm>
            <a:off x="10935730" y="6203092"/>
            <a:ext cx="420436" cy="27699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200">
                <a:solidFill>
                  <a:schemeClr val="dk1"/>
                </a:solidFill>
                <a:latin typeface="Calibri"/>
                <a:ea typeface="Calibri"/>
                <a:cs typeface="Calibri"/>
                <a:sym typeface="Calibri"/>
              </a:rPr>
              <a:t>ESV</a:t>
            </a: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7" name="Shape 97"/>
        <p:cNvGrpSpPr/>
        <p:nvPr/>
      </p:nvGrpSpPr>
      <p:grpSpPr>
        <a:xfrm>
          <a:off x="0" y="0"/>
          <a:ext cx="0" cy="0"/>
          <a:chOff x="0" y="0"/>
          <a:chExt cx="0" cy="0"/>
        </a:xfrm>
      </p:grpSpPr>
      <p:pic>
        <p:nvPicPr>
          <p:cNvPr id="98" name="Google Shape;98;p3"/>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99" name="Google Shape;99;p3"/>
          <p:cNvSpPr txBox="1"/>
          <p:nvPr>
            <p:ph type="title"/>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3200"/>
              <a:buFont typeface="Calibri"/>
              <a:buNone/>
            </a:pPr>
            <a:r>
              <a:rPr b="1" lang="en-US" sz="3200"/>
              <a:t>1.2  God is Our Hope</a:t>
            </a:r>
            <a:endParaRPr b="1" sz="3200">
              <a:latin typeface="Calibri"/>
              <a:ea typeface="Calibri"/>
              <a:cs typeface="Calibri"/>
              <a:sym typeface="Calibri"/>
            </a:endParaRPr>
          </a:p>
        </p:txBody>
      </p:sp>
      <p:sp>
        <p:nvSpPr>
          <p:cNvPr id="100" name="Google Shape;100;p3"/>
          <p:cNvSpPr txBox="1"/>
          <p:nvPr>
            <p:ph idx="1" type="body"/>
          </p:nvPr>
        </p:nvSpPr>
        <p:spPr>
          <a:xfrm>
            <a:off x="721826" y="1357805"/>
            <a:ext cx="8001000" cy="35376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3600"/>
              <a:buNone/>
            </a:pPr>
            <a:r>
              <a:rPr b="1" i="1" lang="en-US" sz="3600"/>
              <a:t>Main Lesson Teaching</a:t>
            </a:r>
            <a:endParaRPr sz="3600"/>
          </a:p>
          <a:p>
            <a:pPr indent="-228600" lvl="0" marL="228600" rtl="0" algn="l">
              <a:lnSpc>
                <a:spcPct val="90000"/>
              </a:lnSpc>
              <a:spcBef>
                <a:spcPts val="1000"/>
              </a:spcBef>
              <a:spcAft>
                <a:spcPts val="0"/>
              </a:spcAft>
              <a:buClr>
                <a:schemeClr val="dk1"/>
              </a:buClr>
              <a:buSzPts val="3600"/>
              <a:buChar char="•"/>
            </a:pPr>
            <a:r>
              <a:rPr lang="en-US" sz="3600"/>
              <a:t>We will face trials and discouragement. </a:t>
            </a:r>
            <a:endParaRPr/>
          </a:p>
        </p:txBody>
      </p:sp>
      <p:sp>
        <p:nvSpPr>
          <p:cNvPr id="101" name="Google Shape;101;p3"/>
          <p:cNvSpPr txBox="1"/>
          <p:nvPr/>
        </p:nvSpPr>
        <p:spPr>
          <a:xfrm>
            <a:off x="10935730" y="6203092"/>
            <a:ext cx="420436" cy="27699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200">
                <a:solidFill>
                  <a:schemeClr val="dk1"/>
                </a:solidFill>
                <a:latin typeface="Calibri"/>
                <a:ea typeface="Calibri"/>
                <a:cs typeface="Calibri"/>
                <a:sym typeface="Calibri"/>
              </a:rPr>
              <a:t>ESV</a:t>
            </a: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5" name="Shape 105"/>
        <p:cNvGrpSpPr/>
        <p:nvPr/>
      </p:nvGrpSpPr>
      <p:grpSpPr>
        <a:xfrm>
          <a:off x="0" y="0"/>
          <a:ext cx="0" cy="0"/>
          <a:chOff x="0" y="0"/>
          <a:chExt cx="0" cy="0"/>
        </a:xfrm>
      </p:grpSpPr>
      <p:pic>
        <p:nvPicPr>
          <p:cNvPr id="106" name="Google Shape;106;p4"/>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107" name="Google Shape;107;p4"/>
          <p:cNvSpPr txBox="1"/>
          <p:nvPr>
            <p:ph type="title"/>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3200"/>
              <a:buFont typeface="Calibri"/>
              <a:buNone/>
            </a:pPr>
            <a:r>
              <a:rPr b="1" lang="en-US" sz="3200"/>
              <a:t>1.2  God is Our Hope</a:t>
            </a:r>
            <a:endParaRPr b="1" sz="3200">
              <a:latin typeface="Calibri"/>
              <a:ea typeface="Calibri"/>
              <a:cs typeface="Calibri"/>
              <a:sym typeface="Calibri"/>
            </a:endParaRPr>
          </a:p>
        </p:txBody>
      </p:sp>
      <p:sp>
        <p:nvSpPr>
          <p:cNvPr id="108" name="Google Shape;108;p4"/>
          <p:cNvSpPr txBox="1"/>
          <p:nvPr>
            <p:ph idx="1" type="body"/>
          </p:nvPr>
        </p:nvSpPr>
        <p:spPr>
          <a:xfrm>
            <a:off x="721826" y="1384355"/>
            <a:ext cx="8001000" cy="35376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3600"/>
              <a:buNone/>
            </a:pPr>
            <a:r>
              <a:rPr b="1" i="1" lang="en-US" sz="3600"/>
              <a:t>Main Lesson Teaching</a:t>
            </a:r>
            <a:endParaRPr/>
          </a:p>
          <a:p>
            <a:pPr indent="-228600" lvl="0" marL="228600" rtl="0" algn="l">
              <a:lnSpc>
                <a:spcPct val="90000"/>
              </a:lnSpc>
              <a:spcBef>
                <a:spcPts val="1000"/>
              </a:spcBef>
              <a:spcAft>
                <a:spcPts val="0"/>
              </a:spcAft>
              <a:buClr>
                <a:schemeClr val="dk1"/>
              </a:buClr>
              <a:buSzPts val="3600"/>
              <a:buChar char="•"/>
            </a:pPr>
            <a:r>
              <a:rPr lang="en-US" sz="3600"/>
              <a:t>God loves us. </a:t>
            </a:r>
            <a:endParaRPr/>
          </a:p>
        </p:txBody>
      </p:sp>
      <p:sp>
        <p:nvSpPr>
          <p:cNvPr id="109" name="Google Shape;109;p4"/>
          <p:cNvSpPr txBox="1"/>
          <p:nvPr/>
        </p:nvSpPr>
        <p:spPr>
          <a:xfrm>
            <a:off x="10935730" y="6203092"/>
            <a:ext cx="420436" cy="27699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200">
                <a:solidFill>
                  <a:schemeClr val="dk1"/>
                </a:solidFill>
                <a:latin typeface="Calibri"/>
                <a:ea typeface="Calibri"/>
                <a:cs typeface="Calibri"/>
                <a:sym typeface="Calibri"/>
              </a:rPr>
              <a:t>ESV</a:t>
            </a: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3" name="Shape 113"/>
        <p:cNvGrpSpPr/>
        <p:nvPr/>
      </p:nvGrpSpPr>
      <p:grpSpPr>
        <a:xfrm>
          <a:off x="0" y="0"/>
          <a:ext cx="0" cy="0"/>
          <a:chOff x="0" y="0"/>
          <a:chExt cx="0" cy="0"/>
        </a:xfrm>
      </p:grpSpPr>
      <p:pic>
        <p:nvPicPr>
          <p:cNvPr id="114" name="Google Shape;114;p5"/>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115" name="Google Shape;115;p5"/>
          <p:cNvSpPr txBox="1"/>
          <p:nvPr>
            <p:ph type="title"/>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3200"/>
              <a:buFont typeface="Calibri"/>
              <a:buNone/>
            </a:pPr>
            <a:r>
              <a:rPr b="1" lang="en-US" sz="3200"/>
              <a:t>1.2  God is Our Hope</a:t>
            </a:r>
            <a:endParaRPr b="1" sz="3200">
              <a:latin typeface="Calibri"/>
              <a:ea typeface="Calibri"/>
              <a:cs typeface="Calibri"/>
              <a:sym typeface="Calibri"/>
            </a:endParaRPr>
          </a:p>
        </p:txBody>
      </p:sp>
      <p:sp>
        <p:nvSpPr>
          <p:cNvPr id="116" name="Google Shape;116;p5"/>
          <p:cNvSpPr txBox="1"/>
          <p:nvPr>
            <p:ph idx="1" type="body"/>
          </p:nvPr>
        </p:nvSpPr>
        <p:spPr>
          <a:xfrm>
            <a:off x="721826" y="1357805"/>
            <a:ext cx="8001000" cy="35376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3600"/>
              <a:buNone/>
            </a:pPr>
            <a:r>
              <a:rPr b="1" i="1" lang="en-US" sz="3600"/>
              <a:t>Main Lesson Teaching</a:t>
            </a:r>
            <a:endParaRPr/>
          </a:p>
          <a:p>
            <a:pPr indent="-228600" lvl="0" marL="228600" rtl="0" algn="l">
              <a:lnSpc>
                <a:spcPct val="90000"/>
              </a:lnSpc>
              <a:spcBef>
                <a:spcPts val="1000"/>
              </a:spcBef>
              <a:spcAft>
                <a:spcPts val="0"/>
              </a:spcAft>
              <a:buClr>
                <a:schemeClr val="dk1"/>
              </a:buClr>
              <a:buSzPts val="3600"/>
              <a:buChar char="•"/>
            </a:pPr>
            <a:r>
              <a:rPr lang="en-US" sz="3600"/>
              <a:t>God is our hope.</a:t>
            </a:r>
            <a:endParaRPr/>
          </a:p>
        </p:txBody>
      </p:sp>
      <p:sp>
        <p:nvSpPr>
          <p:cNvPr id="117" name="Google Shape;117;p5"/>
          <p:cNvSpPr txBox="1"/>
          <p:nvPr/>
        </p:nvSpPr>
        <p:spPr>
          <a:xfrm>
            <a:off x="10935730" y="6203092"/>
            <a:ext cx="420436" cy="27699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200">
                <a:solidFill>
                  <a:schemeClr val="dk1"/>
                </a:solidFill>
                <a:latin typeface="Calibri"/>
                <a:ea typeface="Calibri"/>
                <a:cs typeface="Calibri"/>
                <a:sym typeface="Calibri"/>
              </a:rPr>
              <a:t>ESV</a:t>
            </a: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1" name="Shape 121"/>
        <p:cNvGrpSpPr/>
        <p:nvPr/>
      </p:nvGrpSpPr>
      <p:grpSpPr>
        <a:xfrm>
          <a:off x="0" y="0"/>
          <a:ext cx="0" cy="0"/>
          <a:chOff x="0" y="0"/>
          <a:chExt cx="0" cy="0"/>
        </a:xfrm>
      </p:grpSpPr>
      <p:pic>
        <p:nvPicPr>
          <p:cNvPr id="122" name="Google Shape;122;p6"/>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123" name="Google Shape;123;p6"/>
          <p:cNvSpPr txBox="1"/>
          <p:nvPr>
            <p:ph type="title"/>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3200"/>
              <a:buFont typeface="Calibri"/>
              <a:buNone/>
            </a:pPr>
            <a:r>
              <a:rPr b="1" lang="en-US" sz="3200"/>
              <a:t>1.2  God is Our Hope</a:t>
            </a:r>
            <a:endParaRPr b="1" sz="3200">
              <a:latin typeface="Calibri"/>
              <a:ea typeface="Calibri"/>
              <a:cs typeface="Calibri"/>
              <a:sym typeface="Calibri"/>
            </a:endParaRPr>
          </a:p>
        </p:txBody>
      </p:sp>
      <p:sp>
        <p:nvSpPr>
          <p:cNvPr id="124" name="Google Shape;124;p6"/>
          <p:cNvSpPr txBox="1"/>
          <p:nvPr/>
        </p:nvSpPr>
        <p:spPr>
          <a:xfrm>
            <a:off x="10935730" y="6203092"/>
            <a:ext cx="420436" cy="27699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200">
                <a:solidFill>
                  <a:schemeClr val="dk1"/>
                </a:solidFill>
                <a:latin typeface="Calibri"/>
                <a:ea typeface="Calibri"/>
                <a:cs typeface="Calibri"/>
                <a:sym typeface="Calibri"/>
              </a:rPr>
              <a:t>ESV</a:t>
            </a:r>
            <a:endParaRPr/>
          </a:p>
        </p:txBody>
      </p:sp>
      <p:sp>
        <p:nvSpPr>
          <p:cNvPr id="125" name="Google Shape;125;p6"/>
          <p:cNvSpPr txBox="1"/>
          <p:nvPr/>
        </p:nvSpPr>
        <p:spPr>
          <a:xfrm>
            <a:off x="721825" y="1386978"/>
            <a:ext cx="10565100" cy="4582800"/>
          </a:xfrm>
          <a:prstGeom prst="rect">
            <a:avLst/>
          </a:prstGeom>
          <a:noFill/>
          <a:ln>
            <a:noFill/>
          </a:ln>
        </p:spPr>
        <p:txBody>
          <a:bodyPr anchorCtr="0" anchor="t" bIns="45700" lIns="91425" spcFirstLastPara="1" rIns="91425" wrap="square" tIns="45700">
            <a:normAutofit/>
          </a:bodyPr>
          <a:lstStyle/>
          <a:p>
            <a:pPr indent="0" lvl="0" marL="0" marR="0" rtl="0" algn="l">
              <a:lnSpc>
                <a:spcPct val="90000"/>
              </a:lnSpc>
              <a:spcBef>
                <a:spcPts val="0"/>
              </a:spcBef>
              <a:spcAft>
                <a:spcPts val="0"/>
              </a:spcAft>
              <a:buClr>
                <a:schemeClr val="dk1"/>
              </a:buClr>
              <a:buSzPts val="3600"/>
              <a:buFont typeface="Arial"/>
              <a:buNone/>
            </a:pPr>
            <a:r>
              <a:rPr b="1" i="1" lang="en-US" sz="3600">
                <a:solidFill>
                  <a:schemeClr val="dk1"/>
                </a:solidFill>
                <a:latin typeface="Calibri"/>
                <a:ea typeface="Calibri"/>
                <a:cs typeface="Calibri"/>
                <a:sym typeface="Calibri"/>
              </a:rPr>
              <a:t>Memorize</a:t>
            </a:r>
            <a:endParaRPr sz="2800">
              <a:solidFill>
                <a:schemeClr val="dk1"/>
              </a:solidFill>
              <a:latin typeface="Calibri"/>
              <a:ea typeface="Calibri"/>
              <a:cs typeface="Calibri"/>
              <a:sym typeface="Calibri"/>
            </a:endParaRPr>
          </a:p>
          <a:p>
            <a:pPr indent="0" lvl="0" marL="0" marR="0" rtl="0" algn="l">
              <a:lnSpc>
                <a:spcPct val="90000"/>
              </a:lnSpc>
              <a:spcBef>
                <a:spcPts val="1000"/>
              </a:spcBef>
              <a:spcAft>
                <a:spcPts val="0"/>
              </a:spcAft>
              <a:buClr>
                <a:schemeClr val="dk1"/>
              </a:buClr>
              <a:buSzPts val="3600"/>
              <a:buFont typeface="Arial"/>
              <a:buNone/>
            </a:pPr>
            <a:r>
              <a:rPr b="1" i="1" lang="en-US" sz="3600">
                <a:solidFill>
                  <a:schemeClr val="dk1"/>
                </a:solidFill>
                <a:latin typeface="Calibri"/>
                <a:ea typeface="Calibri"/>
                <a:cs typeface="Calibri"/>
                <a:sym typeface="Calibri"/>
              </a:rPr>
              <a:t>Romans 15:13 </a:t>
            </a:r>
            <a:endParaRPr sz="3600">
              <a:solidFill>
                <a:schemeClr val="dk1"/>
              </a:solidFill>
              <a:latin typeface="Calibri"/>
              <a:ea typeface="Calibri"/>
              <a:cs typeface="Calibri"/>
              <a:sym typeface="Calibri"/>
            </a:endParaRPr>
          </a:p>
          <a:p>
            <a:pPr indent="0" lvl="0" marL="0" marR="0" rtl="0" algn="l">
              <a:lnSpc>
                <a:spcPct val="90000"/>
              </a:lnSpc>
              <a:spcBef>
                <a:spcPts val="1000"/>
              </a:spcBef>
              <a:spcAft>
                <a:spcPts val="0"/>
              </a:spcAft>
              <a:buClr>
                <a:schemeClr val="dk1"/>
              </a:buClr>
              <a:buSzPts val="3600"/>
              <a:buFont typeface="Arial"/>
              <a:buNone/>
            </a:pPr>
            <a:r>
              <a:rPr i="1" lang="en-US" sz="3600">
                <a:solidFill>
                  <a:schemeClr val="dk1"/>
                </a:solidFill>
                <a:latin typeface="Calibri"/>
                <a:ea typeface="Calibri"/>
                <a:cs typeface="Calibri"/>
                <a:sym typeface="Calibri"/>
              </a:rPr>
              <a:t>May the God of hope fill you with all joy and peace in believing, so that by the power of the Holy Spirit you may abound in hope. </a:t>
            </a:r>
            <a:endParaRPr sz="3600">
              <a:solidFill>
                <a:schemeClr val="dk1"/>
              </a:solidFill>
              <a:latin typeface="Calibri"/>
              <a:ea typeface="Calibri"/>
              <a:cs typeface="Calibri"/>
              <a:sym typeface="Calibri"/>
            </a:endParaRPr>
          </a:p>
          <a:p>
            <a:pPr indent="0" lvl="0" marL="0" marR="0" rtl="0" algn="l">
              <a:lnSpc>
                <a:spcPct val="90000"/>
              </a:lnSpc>
              <a:spcBef>
                <a:spcPts val="1000"/>
              </a:spcBef>
              <a:spcAft>
                <a:spcPts val="0"/>
              </a:spcAft>
              <a:buClr>
                <a:schemeClr val="dk1"/>
              </a:buClr>
              <a:buSzPts val="2800"/>
              <a:buFont typeface="Arial"/>
              <a:buNone/>
            </a:pPr>
            <a:r>
              <a:rPr i="1" lang="en-US" sz="2800">
                <a:solidFill>
                  <a:schemeClr val="dk1"/>
                </a:solidFill>
                <a:latin typeface="Calibri"/>
                <a:ea typeface="Calibri"/>
                <a:cs typeface="Calibri"/>
                <a:sym typeface="Calibri"/>
              </a:rPr>
              <a:t> </a:t>
            </a:r>
            <a:endParaRPr sz="2800">
              <a:solidFill>
                <a:schemeClr val="dk1"/>
              </a:solidFill>
              <a:latin typeface="Calibri"/>
              <a:ea typeface="Calibri"/>
              <a:cs typeface="Calibri"/>
              <a:sym typeface="Calibri"/>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9" name="Shape 129"/>
        <p:cNvGrpSpPr/>
        <p:nvPr/>
      </p:nvGrpSpPr>
      <p:grpSpPr>
        <a:xfrm>
          <a:off x="0" y="0"/>
          <a:ext cx="0" cy="0"/>
          <a:chOff x="0" y="0"/>
          <a:chExt cx="0" cy="0"/>
        </a:xfrm>
      </p:grpSpPr>
      <p:pic>
        <p:nvPicPr>
          <p:cNvPr id="130" name="Google Shape;130;p7"/>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131" name="Google Shape;131;p7"/>
          <p:cNvSpPr txBox="1"/>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marR="0" rtl="0" algn="l">
              <a:lnSpc>
                <a:spcPct val="90000"/>
              </a:lnSpc>
              <a:spcBef>
                <a:spcPts val="0"/>
              </a:spcBef>
              <a:spcAft>
                <a:spcPts val="0"/>
              </a:spcAft>
              <a:buClr>
                <a:schemeClr val="dk1"/>
              </a:buClr>
              <a:buSzPts val="3200"/>
              <a:buFont typeface="Calibri"/>
              <a:buNone/>
            </a:pPr>
            <a:r>
              <a:rPr b="1" lang="en-US" sz="3200">
                <a:solidFill>
                  <a:schemeClr val="dk1"/>
                </a:solidFill>
                <a:latin typeface="Calibri"/>
                <a:ea typeface="Calibri"/>
                <a:cs typeface="Calibri"/>
                <a:sym typeface="Calibri"/>
              </a:rPr>
              <a:t>1.2  God is Our Hope</a:t>
            </a:r>
            <a:endParaRPr b="1" sz="3200">
              <a:solidFill>
                <a:schemeClr val="dk1"/>
              </a:solidFill>
              <a:latin typeface="Calibri"/>
              <a:ea typeface="Calibri"/>
              <a:cs typeface="Calibri"/>
              <a:sym typeface="Calibri"/>
            </a:endParaRPr>
          </a:p>
        </p:txBody>
      </p:sp>
      <p:sp>
        <p:nvSpPr>
          <p:cNvPr id="132" name="Google Shape;132;p7"/>
          <p:cNvSpPr txBox="1"/>
          <p:nvPr>
            <p:ph idx="1" type="body"/>
          </p:nvPr>
        </p:nvSpPr>
        <p:spPr>
          <a:xfrm>
            <a:off x="721815" y="1389631"/>
            <a:ext cx="10630500" cy="45762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dk1"/>
              </a:buClr>
              <a:buSzPts val="3600"/>
              <a:buNone/>
            </a:pPr>
            <a:r>
              <a:rPr b="1" i="1" lang="en-US" sz="3600"/>
              <a:t>Application Questions</a:t>
            </a:r>
            <a:endParaRPr/>
          </a:p>
          <a:p>
            <a:pPr indent="-228600" lvl="0" marL="228600" rtl="0" algn="l">
              <a:lnSpc>
                <a:spcPct val="90000"/>
              </a:lnSpc>
              <a:spcBef>
                <a:spcPts val="1000"/>
              </a:spcBef>
              <a:spcAft>
                <a:spcPts val="0"/>
              </a:spcAft>
              <a:buClr>
                <a:schemeClr val="dk1"/>
              </a:buClr>
              <a:buSzPts val="3600"/>
              <a:buChar char="•"/>
            </a:pPr>
            <a:r>
              <a:rPr lang="en-US" sz="3600"/>
              <a:t>What does it mean that God is your hope? </a:t>
            </a:r>
            <a:endParaRPr/>
          </a:p>
          <a:p>
            <a:pPr indent="-228600" lvl="0" marL="228600" rtl="0" algn="l">
              <a:lnSpc>
                <a:spcPct val="90000"/>
              </a:lnSpc>
              <a:spcBef>
                <a:spcPts val="1000"/>
              </a:spcBef>
              <a:spcAft>
                <a:spcPts val="0"/>
              </a:spcAft>
              <a:buClr>
                <a:schemeClr val="dk1"/>
              </a:buClr>
              <a:buSzPts val="3600"/>
              <a:buChar char="•"/>
            </a:pPr>
            <a:r>
              <a:rPr lang="en-US" sz="3600"/>
              <a:t>How has God helped you in a struggle in the past? </a:t>
            </a:r>
            <a:endParaRPr/>
          </a:p>
          <a:p>
            <a:pPr indent="-228600" lvl="0" marL="228600" rtl="0" algn="l">
              <a:lnSpc>
                <a:spcPct val="90000"/>
              </a:lnSpc>
              <a:spcBef>
                <a:spcPts val="1000"/>
              </a:spcBef>
              <a:spcAft>
                <a:spcPts val="0"/>
              </a:spcAft>
              <a:buClr>
                <a:schemeClr val="dk1"/>
              </a:buClr>
              <a:buSzPts val="3600"/>
              <a:buChar char="•"/>
            </a:pPr>
            <a:r>
              <a:rPr lang="en-US" sz="3600"/>
              <a:t>What can you do this week to help you remember to hope in God instead of in your circumstances? </a:t>
            </a:r>
            <a:endParaRPr/>
          </a:p>
          <a:p>
            <a:pPr indent="0" lvl="0" marL="0" rtl="0" algn="l">
              <a:lnSpc>
                <a:spcPct val="90000"/>
              </a:lnSpc>
              <a:spcBef>
                <a:spcPts val="1000"/>
              </a:spcBef>
              <a:spcAft>
                <a:spcPts val="0"/>
              </a:spcAft>
              <a:buClr>
                <a:schemeClr val="dk1"/>
              </a:buClr>
              <a:buSzPts val="3200"/>
              <a:buNone/>
            </a:pPr>
            <a:r>
              <a:t/>
            </a:r>
            <a:endParaRPr sz="3200"/>
          </a:p>
        </p:txBody>
      </p:sp>
      <p:sp>
        <p:nvSpPr>
          <p:cNvPr id="133" name="Google Shape;133;p7"/>
          <p:cNvSpPr txBox="1"/>
          <p:nvPr/>
        </p:nvSpPr>
        <p:spPr>
          <a:xfrm>
            <a:off x="10935730" y="6203092"/>
            <a:ext cx="420436" cy="27699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200">
                <a:solidFill>
                  <a:schemeClr val="dk1"/>
                </a:solidFill>
                <a:latin typeface="Calibri"/>
                <a:ea typeface="Calibri"/>
                <a:cs typeface="Calibri"/>
                <a:sym typeface="Calibri"/>
              </a:rPr>
              <a:t>ESV</a:t>
            </a:r>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7" name="Shape 137"/>
        <p:cNvGrpSpPr/>
        <p:nvPr/>
      </p:nvGrpSpPr>
      <p:grpSpPr>
        <a:xfrm>
          <a:off x="0" y="0"/>
          <a:ext cx="0" cy="0"/>
          <a:chOff x="0" y="0"/>
          <a:chExt cx="0" cy="0"/>
        </a:xfrm>
      </p:grpSpPr>
      <p:pic>
        <p:nvPicPr>
          <p:cNvPr id="138" name="Google Shape;138;p8"/>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139" name="Google Shape;139;p8"/>
          <p:cNvSpPr txBox="1"/>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marR="0" rtl="0" algn="l">
              <a:lnSpc>
                <a:spcPct val="90000"/>
              </a:lnSpc>
              <a:spcBef>
                <a:spcPts val="0"/>
              </a:spcBef>
              <a:spcAft>
                <a:spcPts val="0"/>
              </a:spcAft>
              <a:buClr>
                <a:schemeClr val="dk1"/>
              </a:buClr>
              <a:buSzPts val="3200"/>
              <a:buFont typeface="Calibri"/>
              <a:buNone/>
            </a:pPr>
            <a:r>
              <a:rPr b="1" lang="en-US" sz="3200">
                <a:solidFill>
                  <a:schemeClr val="dk1"/>
                </a:solidFill>
                <a:latin typeface="Calibri"/>
                <a:ea typeface="Calibri"/>
                <a:cs typeface="Calibri"/>
                <a:sym typeface="Calibri"/>
              </a:rPr>
              <a:t>1.2  God is Our Hope</a:t>
            </a:r>
            <a:endParaRPr b="1" sz="3200">
              <a:solidFill>
                <a:schemeClr val="dk1"/>
              </a:solidFill>
              <a:latin typeface="Calibri"/>
              <a:ea typeface="Calibri"/>
              <a:cs typeface="Calibri"/>
              <a:sym typeface="Calibri"/>
            </a:endParaRPr>
          </a:p>
        </p:txBody>
      </p:sp>
      <p:sp>
        <p:nvSpPr>
          <p:cNvPr id="140" name="Google Shape;140;p8"/>
          <p:cNvSpPr txBox="1"/>
          <p:nvPr>
            <p:ph idx="1" type="body"/>
          </p:nvPr>
        </p:nvSpPr>
        <p:spPr>
          <a:xfrm>
            <a:off x="721815" y="1389656"/>
            <a:ext cx="10630500" cy="45762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dk1"/>
              </a:buClr>
              <a:buSzPts val="3600"/>
              <a:buNone/>
            </a:pPr>
            <a:r>
              <a:rPr b="1" i="1" lang="en-US" sz="3600"/>
              <a:t>Summing It Up</a:t>
            </a:r>
            <a:endParaRPr/>
          </a:p>
          <a:p>
            <a:pPr indent="-228600" lvl="0" marL="228600" rtl="0" algn="l">
              <a:lnSpc>
                <a:spcPct val="90000"/>
              </a:lnSpc>
              <a:spcBef>
                <a:spcPts val="1000"/>
              </a:spcBef>
              <a:spcAft>
                <a:spcPts val="0"/>
              </a:spcAft>
              <a:buClr>
                <a:schemeClr val="dk1"/>
              </a:buClr>
              <a:buSzPts val="3600"/>
              <a:buChar char="•"/>
            </a:pPr>
            <a:r>
              <a:rPr lang="en-US" sz="3600"/>
              <a:t>God is our hope. He promises to protect, guide, and save us. He offers us joy and peace when we hope </a:t>
            </a:r>
            <a:br>
              <a:rPr lang="en-US" sz="3600"/>
            </a:br>
            <a:r>
              <a:rPr lang="en-US" sz="3600"/>
              <a:t>in Him. </a:t>
            </a:r>
            <a:endParaRPr/>
          </a:p>
          <a:p>
            <a:pPr indent="-228600" lvl="0" marL="228600" rtl="0" algn="l">
              <a:lnSpc>
                <a:spcPct val="90000"/>
              </a:lnSpc>
              <a:spcBef>
                <a:spcPts val="1000"/>
              </a:spcBef>
              <a:spcAft>
                <a:spcPts val="0"/>
              </a:spcAft>
              <a:buClr>
                <a:schemeClr val="dk1"/>
              </a:buClr>
              <a:buSzPts val="3600"/>
              <a:buChar char="•"/>
            </a:pPr>
            <a:r>
              <a:rPr lang="en-US" sz="3600"/>
              <a:t>Even when we face trials and discouragement, we can abound in hope through the power of the Holy Spirit </a:t>
            </a:r>
            <a:br>
              <a:rPr lang="en-US" sz="3600"/>
            </a:br>
            <a:r>
              <a:rPr lang="en-US" sz="3600"/>
              <a:t>in us. </a:t>
            </a:r>
            <a:endParaRPr/>
          </a:p>
        </p:txBody>
      </p:sp>
      <p:sp>
        <p:nvSpPr>
          <p:cNvPr id="141" name="Google Shape;141;p8"/>
          <p:cNvSpPr txBox="1"/>
          <p:nvPr/>
        </p:nvSpPr>
        <p:spPr>
          <a:xfrm>
            <a:off x="10935730" y="6203092"/>
            <a:ext cx="420436" cy="27699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200">
                <a:solidFill>
                  <a:schemeClr val="dk1"/>
                </a:solidFill>
                <a:latin typeface="Calibri"/>
                <a:ea typeface="Calibri"/>
                <a:cs typeface="Calibri"/>
                <a:sym typeface="Calibri"/>
              </a:rPr>
              <a:t>ESV</a:t>
            </a:r>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5" name="Shape 145"/>
        <p:cNvGrpSpPr/>
        <p:nvPr/>
      </p:nvGrpSpPr>
      <p:grpSpPr>
        <a:xfrm>
          <a:off x="0" y="0"/>
          <a:ext cx="0" cy="0"/>
          <a:chOff x="0" y="0"/>
          <a:chExt cx="0" cy="0"/>
        </a:xfrm>
      </p:grpSpPr>
      <p:pic>
        <p:nvPicPr>
          <p:cNvPr id="146" name="Google Shape;146;p9"/>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147" name="Google Shape;147;p9"/>
          <p:cNvSpPr txBox="1"/>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marR="0" rtl="0" algn="l">
              <a:lnSpc>
                <a:spcPct val="90000"/>
              </a:lnSpc>
              <a:spcBef>
                <a:spcPts val="0"/>
              </a:spcBef>
              <a:spcAft>
                <a:spcPts val="0"/>
              </a:spcAft>
              <a:buClr>
                <a:schemeClr val="dk1"/>
              </a:buClr>
              <a:buSzPts val="3200"/>
              <a:buFont typeface="Calibri"/>
              <a:buNone/>
            </a:pPr>
            <a:r>
              <a:rPr b="1" lang="en-US" sz="3200">
                <a:solidFill>
                  <a:schemeClr val="dk1"/>
                </a:solidFill>
                <a:latin typeface="Calibri"/>
                <a:ea typeface="Calibri"/>
                <a:cs typeface="Calibri"/>
                <a:sym typeface="Calibri"/>
              </a:rPr>
              <a:t>1.2  God is Our Hope</a:t>
            </a:r>
            <a:endParaRPr b="1" sz="3200">
              <a:solidFill>
                <a:schemeClr val="dk1"/>
              </a:solidFill>
              <a:latin typeface="Calibri"/>
              <a:ea typeface="Calibri"/>
              <a:cs typeface="Calibri"/>
              <a:sym typeface="Calibri"/>
            </a:endParaRPr>
          </a:p>
        </p:txBody>
      </p:sp>
      <p:sp>
        <p:nvSpPr>
          <p:cNvPr id="148" name="Google Shape;148;p9"/>
          <p:cNvSpPr txBox="1"/>
          <p:nvPr/>
        </p:nvSpPr>
        <p:spPr>
          <a:xfrm>
            <a:off x="721814" y="1625753"/>
            <a:ext cx="10745255" cy="4320201"/>
          </a:xfrm>
          <a:prstGeom prst="rect">
            <a:avLst/>
          </a:prstGeom>
          <a:noFill/>
          <a:ln>
            <a:noFill/>
          </a:ln>
        </p:spPr>
        <p:txBody>
          <a:bodyPr anchorCtr="0" anchor="t" bIns="45700" lIns="91425" spcFirstLastPara="1" rIns="91425" wrap="square" tIns="45700">
            <a:normAutofit/>
          </a:bodyPr>
          <a:lstStyle/>
          <a:p>
            <a:pPr indent="-228600" lvl="0" marL="228600" marR="0" rtl="0" algn="l">
              <a:lnSpc>
                <a:spcPct val="90000"/>
              </a:lnSpc>
              <a:spcBef>
                <a:spcPts val="0"/>
              </a:spcBef>
              <a:spcAft>
                <a:spcPts val="0"/>
              </a:spcAft>
              <a:buClr>
                <a:schemeClr val="dk1"/>
              </a:buClr>
              <a:buSzPts val="3200"/>
              <a:buFont typeface="Arial"/>
              <a:buChar char="•"/>
            </a:pPr>
            <a:r>
              <a:rPr lang="en-US" sz="3200">
                <a:solidFill>
                  <a:schemeClr val="dk1"/>
                </a:solidFill>
                <a:latin typeface="Calibri"/>
                <a:ea typeface="Calibri"/>
                <a:cs typeface="Calibri"/>
                <a:sym typeface="Calibri"/>
              </a:rPr>
              <a:t>CUSTOMIZABLE SLIDE</a:t>
            </a:r>
            <a:endParaRPr/>
          </a:p>
        </p:txBody>
      </p:sp>
      <p:sp>
        <p:nvSpPr>
          <p:cNvPr id="149" name="Google Shape;149;p9"/>
          <p:cNvSpPr txBox="1"/>
          <p:nvPr/>
        </p:nvSpPr>
        <p:spPr>
          <a:xfrm>
            <a:off x="10935730" y="6203092"/>
            <a:ext cx="420436" cy="27699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200">
                <a:solidFill>
                  <a:schemeClr val="dk1"/>
                </a:solidFill>
                <a:latin typeface="Calibri"/>
                <a:ea typeface="Calibri"/>
                <a:cs typeface="Calibri"/>
                <a:sym typeface="Calibri"/>
              </a:rPr>
              <a:t>ESV</a:t>
            </a:r>
            <a:endParaRPr/>
          </a:p>
        </p:txBody>
      </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2018-07-11T19:32:05Z</dcterms:created>
  <dc:creator>Hannah Dormeier</dc:creator>
</cp:coreProperties>
</file>