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hCATEF8hajsxNnCjUGivUWniKX6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4384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Bible is flawless and without error. We can trust that the unchanging, true Word of God applies to our lives and situations.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truth.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5783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perfect.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have confidence in God’s Word.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Psalm 12:6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The words of the LORD are pure words, like silver refined in a furnace on the ground, purified </a:t>
            </a:r>
            <a:br>
              <a:rPr i="1" lang="en-US" sz="3600"/>
            </a:br>
            <a:r>
              <a:rPr i="1" lang="en-US" sz="3600"/>
              <a:t>seven times.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know God’s Word is true?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God’s Word is true change the way you feel about the Bible?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will you apply a promise in God’s Word to your life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true and without error. It is just as true today as it was the day it was written.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trust in God’s unchanging truths and apply it to every situation we face.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181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