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iblQfkaGOr3hLAkJD1CmbIXJfB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f81ccc60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3f81ccc600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794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1.3  God the Son is Our Advocate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832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f81ccc6006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g3f81ccc6006_0_0"/>
          <p:cNvSpPr txBox="1"/>
          <p:nvPr>
            <p:ph type="title"/>
          </p:nvPr>
        </p:nvSpPr>
        <p:spPr>
          <a:xfrm>
            <a:off x="721815" y="589610"/>
            <a:ext cx="7369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g3f81ccc6006_0_0"/>
          <p:cNvSpPr txBox="1"/>
          <p:nvPr>
            <p:ph idx="1" type="body"/>
          </p:nvPr>
        </p:nvSpPr>
        <p:spPr>
          <a:xfrm>
            <a:off x="721825" y="1371100"/>
            <a:ext cx="10394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Jesus is our advocate before God. When we trust Jesus as Savior, we can pray to God - anytime or anywhere - and be confident that He will hear and answer our prayers based on His plans for us. </a:t>
            </a:r>
            <a:endParaRPr/>
          </a:p>
        </p:txBody>
      </p:sp>
      <p:sp>
        <p:nvSpPr>
          <p:cNvPr id="93" name="Google Shape;93;g3f81ccc6006_0_0"/>
          <p:cNvSpPr txBox="1"/>
          <p:nvPr/>
        </p:nvSpPr>
        <p:spPr>
          <a:xfrm>
            <a:off x="10935730" y="6203092"/>
            <a:ext cx="428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843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sinners.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832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5783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have a Savior.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832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have an Advocate.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832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8435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come boldly before God.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832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832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15" y="1391581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John 2:1 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 little children, I am writing these things to you so that you may not sin. But if anyone does sin, we have an advocate with the Father, Jesus Christ the righteous</a:t>
            </a: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1.3  God the Son is Our Advocate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40293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you have an advocate help you when you pray?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When can you pray?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are three things you want to talk to God </a:t>
            </a:r>
            <a:br>
              <a:rPr lang="en-US" sz="3600"/>
            </a:br>
            <a:r>
              <a:rPr lang="en-US" sz="3600"/>
              <a:t>about today?</a:t>
            </a:r>
            <a:r>
              <a:rPr lang="en-US" sz="40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832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1.3  God the Son is Our Advocate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our advocate. He goes before God on </a:t>
            </a:r>
            <a:br>
              <a:rPr lang="en-US" sz="3600"/>
            </a:br>
            <a:r>
              <a:rPr lang="en-US" sz="3600"/>
              <a:t>our behalf.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pray about anything, anytime.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be confident that God hears our prayers because Jesus is our advocate.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832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