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iR2iErqyuyPrjM2ulZN98JiHYc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70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07851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Light of the World. When we trust Him as Savior, His light changes our lives and shines so others can see Christ in us.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born in darkness.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9760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Light of the World.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His light changes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become His lights.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36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8:12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Again Jesus spoke to them, saying, “I am the light of the world. Whoever follows Me will not walk in darkness, but will have the light of life.”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What does it mean that Jesus is the Light of the World?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a person have the light of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has your life changed since you have the light of Christ in your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you choose to walk in the light of Jesus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others see Christ’s life in you?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Jesus, the Light of the World, offers us eternal life. When we follow Him, His light dwells in us and changes our lives.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Others will see Christ’s light in us and choose to </a:t>
            </a:r>
            <a:br>
              <a:rPr lang="en-US" sz="3600"/>
            </a:br>
            <a:r>
              <a:rPr lang="en-US" sz="3600"/>
              <a:t>follow Him too.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