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hK8peh6azIZ5EQIwEZ7bjasnuQ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resurrection and the life. Jesus conquered death, and He promises all who trust Him eternal life in heaven with Him one day.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Death is a result of sin.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came to conquer sin and death.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resurrection and the life.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24" name="Google Shape;124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11:25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Jesus said to her, “I am the resurrection and the life. Whoever believes in Me, though he die, yet shall </a:t>
            </a:r>
            <a:b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 live.”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655490" y="14029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feel knowing that Jesus is the resurrection and the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believing that Jesus offers us eternal life help your doubts and fears of death?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Who can you encourage this week by sharing the promise that Jesus is the resurrection and the life?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resurrection and the life. He conquered death forever when He rose from the dead.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If we trust in Jesus as Savior, we, too, are promised victory over death and eternal life with Him forever </a:t>
            </a:r>
            <a:br>
              <a:rPr lang="en-US" sz="3600"/>
            </a:br>
            <a:r>
              <a:rPr lang="en-US" sz="3600"/>
              <a:t>in heaven.</a:t>
            </a:r>
            <a:r>
              <a:rPr b="1" lang="en-US"/>
              <a:t>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