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8" roundtripDataSignature="AMtx7mjjd7/grnLLps/5ROrBKrXPLtrwH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18" Type="http://customschemas.google.com/relationships/presentationmetadata" Target="metadata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Google Shape;160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8" name="Google Shape;168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5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5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4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5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5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6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7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7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8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8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9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9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9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9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9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2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2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22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3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3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3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2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60" y="6203092"/>
            <a:ext cx="2782557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ESV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0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4.8  Agents of Grace … Review</a:t>
            </a:r>
            <a:endParaRPr/>
          </a:p>
        </p:txBody>
      </p:sp>
      <p:sp>
        <p:nvSpPr>
          <p:cNvPr id="156" name="Google Shape;156;p10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  <p:sp>
        <p:nvSpPr>
          <p:cNvPr id="157" name="Google Shape;157;p10"/>
          <p:cNvSpPr txBox="1"/>
          <p:nvPr/>
        </p:nvSpPr>
        <p:spPr>
          <a:xfrm>
            <a:off x="721824" y="1387318"/>
            <a:ext cx="10565100" cy="458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Memorize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Joshua 1:9 </a:t>
            </a:r>
            <a:endParaRPr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Philippians 2:3 </a:t>
            </a:r>
            <a:endParaRPr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James 1:5 </a:t>
            </a:r>
            <a:endParaRPr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John 14:15 </a:t>
            </a:r>
            <a:endParaRPr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Romans 12:10 </a:t>
            </a:r>
            <a:endParaRPr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Psalm 43:5 </a:t>
            </a:r>
            <a:endParaRPr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 Corinthians 15:10</a:t>
            </a: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Google Shape;162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11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4.8  Agents of Grace … Review</a:t>
            </a:r>
            <a:endParaRPr/>
          </a:p>
        </p:txBody>
      </p:sp>
      <p:sp>
        <p:nvSpPr>
          <p:cNvPr id="164" name="Google Shape;164;p11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How can being an agent of courage show that you trust in God’s plan for your life?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How can being an agent of humility point others to Christ?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How can being an agent of wisdom help you become more like Jesus?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How can being an agent of obedience encourage those in authority?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How can you follow Christ’s example and be an agent of honor?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How can you encourage someone facing a hard time by being an agent of hope?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How do agents of grace live out God’s grace?</a:t>
            </a:r>
            <a:endParaRPr sz="3600"/>
          </a:p>
        </p:txBody>
      </p:sp>
      <p:sp>
        <p:nvSpPr>
          <p:cNvPr id="165" name="Google Shape;165;p11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Google Shape;170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12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4.8  Agents of Grace … Review</a:t>
            </a:r>
            <a:endParaRPr/>
          </a:p>
        </p:txBody>
      </p:sp>
      <p:sp>
        <p:nvSpPr>
          <p:cNvPr id="172" name="Google Shape;172;p12"/>
          <p:cNvSpPr txBox="1"/>
          <p:nvPr>
            <p:ph idx="1" type="body"/>
          </p:nvPr>
        </p:nvSpPr>
        <p:spPr>
          <a:xfrm>
            <a:off x="780815" y="1358335"/>
            <a:ext cx="10630500" cy="520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Agents of courage know that God will help them be brave enough to face any situation.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Agents of humility submit to God and put others’ needs before our own.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Agents of wisdom make good choices and help to bring glory to God.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Agents of obedience display their love for God by humbly obeying God’s Word and those in authority over them.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Agents of honor show respect to and give preference to others.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Agents of hope have confidence that God will work out each situation for </a:t>
            </a:r>
            <a:br>
              <a:rPr lang="en-US" sz="2400"/>
            </a:br>
            <a:r>
              <a:rPr lang="en-US" sz="2400"/>
              <a:t>God’s glory.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Agents of grace live out God’s grace that saves us, strengthen us, help us grow, and helps us share the gospel with others. </a:t>
            </a:r>
            <a:endParaRPr/>
          </a:p>
        </p:txBody>
      </p:sp>
      <p:sp>
        <p:nvSpPr>
          <p:cNvPr id="173" name="Google Shape;173;p12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Google Shape;178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13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4.8  Agents of Grace … Review</a:t>
            </a:r>
            <a:endParaRPr/>
          </a:p>
        </p:txBody>
      </p:sp>
      <p:sp>
        <p:nvSpPr>
          <p:cNvPr id="180" name="Google Shape;180;p13"/>
          <p:cNvSpPr txBox="1"/>
          <p:nvPr/>
        </p:nvSpPr>
        <p:spPr>
          <a:xfrm>
            <a:off x="723364" y="1360453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/>
          </a:p>
        </p:txBody>
      </p:sp>
      <p:sp>
        <p:nvSpPr>
          <p:cNvPr id="181" name="Google Shape;181;p13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>
            <p:ph idx="1" type="body"/>
          </p:nvPr>
        </p:nvSpPr>
        <p:spPr>
          <a:xfrm>
            <a:off x="721814" y="1376027"/>
            <a:ext cx="10776300" cy="500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God needs people to live out His truths in their lives. We can be agents of courage, humility, wisdom, obedience, honor, hope, and grace for Him. </a:t>
            </a:r>
            <a:endParaRPr sz="4400"/>
          </a:p>
        </p:txBody>
      </p:sp>
      <p:sp>
        <p:nvSpPr>
          <p:cNvPr id="92" name="Google Shape;92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4.8  Agents of Grace … Review</a:t>
            </a:r>
            <a:endParaRPr/>
          </a:p>
        </p:txBody>
      </p:sp>
      <p:sp>
        <p:nvSpPr>
          <p:cNvPr id="93" name="Google Shape;93;p2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4.8  Agents of Grace … Review</a:t>
            </a:r>
            <a:endParaRPr/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5" y="1371080"/>
            <a:ext cx="95397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are agents of courage.</a:t>
            </a:r>
            <a:endParaRPr sz="5400"/>
          </a:p>
        </p:txBody>
      </p:sp>
      <p:sp>
        <p:nvSpPr>
          <p:cNvPr id="101" name="Google Shape;101;p3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4.8  Agents of Grace … Review</a:t>
            </a:r>
            <a:endParaRPr/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4" y="1384355"/>
            <a:ext cx="99774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are agents of humility.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09" name="Google Shape;109;p4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4.8  Agents of Grace … Review</a:t>
            </a:r>
            <a:endParaRPr/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5783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are agents of wisdom.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17" name="Google Shape;117;p5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4.8  Agents of Grace … Review</a:t>
            </a:r>
            <a:endParaRPr/>
          </a:p>
        </p:txBody>
      </p:sp>
      <p:sp>
        <p:nvSpPr>
          <p:cNvPr id="124" name="Google Shape;124;p6"/>
          <p:cNvSpPr txBox="1"/>
          <p:nvPr>
            <p:ph idx="1" type="body"/>
          </p:nvPr>
        </p:nvSpPr>
        <p:spPr>
          <a:xfrm>
            <a:off x="721826" y="1371105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are agents of obedience.</a:t>
            </a:r>
            <a:endParaRPr sz="4400"/>
          </a:p>
        </p:txBody>
      </p:sp>
      <p:sp>
        <p:nvSpPr>
          <p:cNvPr id="125" name="Google Shape;125;p6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4.8  Agents of Grace … Review</a:t>
            </a:r>
            <a:endParaRPr/>
          </a:p>
        </p:txBody>
      </p:sp>
      <p:sp>
        <p:nvSpPr>
          <p:cNvPr id="132" name="Google Shape;132;p7"/>
          <p:cNvSpPr txBox="1"/>
          <p:nvPr>
            <p:ph idx="1" type="body"/>
          </p:nvPr>
        </p:nvSpPr>
        <p:spPr>
          <a:xfrm>
            <a:off x="721826" y="135783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are agents of honor.</a:t>
            </a:r>
            <a:endParaRPr/>
          </a:p>
        </p:txBody>
      </p:sp>
      <p:sp>
        <p:nvSpPr>
          <p:cNvPr id="133" name="Google Shape;133;p7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4.8  Agents of Grace … Review</a:t>
            </a:r>
            <a:endParaRPr/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721826" y="1384355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are agents of hope.</a:t>
            </a:r>
            <a:endParaRPr/>
          </a:p>
        </p:txBody>
      </p:sp>
      <p:sp>
        <p:nvSpPr>
          <p:cNvPr id="141" name="Google Shape;141;p8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4.8  Agents of Grace … Review</a:t>
            </a:r>
            <a:endParaRPr/>
          </a:p>
        </p:txBody>
      </p:sp>
      <p:sp>
        <p:nvSpPr>
          <p:cNvPr id="148" name="Google Shape;148;p9"/>
          <p:cNvSpPr txBox="1"/>
          <p:nvPr>
            <p:ph idx="1" type="body"/>
          </p:nvPr>
        </p:nvSpPr>
        <p:spPr>
          <a:xfrm>
            <a:off x="721826" y="1384355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are agents of grace.</a:t>
            </a:r>
            <a:endParaRPr/>
          </a:p>
        </p:txBody>
      </p:sp>
      <p:sp>
        <p:nvSpPr>
          <p:cNvPr id="149" name="Google Shape;149;p9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ESV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