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hZiWX5WmUXgwKwBCJaw1tJ9g+U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3.3  I Am the Door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88139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7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Door of the sheep. He is the only way we can enter into a right relationship with God.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knows His sheep.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9760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cannot enter the fold on our own.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door.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be safe from the punishment of sin.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10:7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 Jesus again said to them, “Truly, truly, I say to you, </a:t>
            </a:r>
            <a:b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am the door of the sheep.”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3.3  I Am the Door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did Jesus make it possible for you to enter into a relationship with God?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Jesus offer all of us?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feel knowing that Jesus is the Door, the only way, into a relationship with God?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3.3  I Am the Door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Everyone is born a sinner and an enemy of God. There is nothing we can do on our own to be right with Him.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came to earth, lived a perfect life, and died to take the punishment for sin.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Door, the only way we can enter into a right relationship with God.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