
<file path=[Content_Types].xml><?xml version="1.0" encoding="utf-8"?>
<Types xmlns="http://schemas.openxmlformats.org/package/2006/content-types">
  <Default ContentType="image/jpeg" Extension="jpg"/>
  <Default ContentType="application/xml" Extension="xml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9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48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</p:sldIdLst>
  <p:sldSz cy="6858000" cx="12192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GoogleSlidesCustomDataVersion2">
      <go:slidesCustomData xmlns:go="http://customooxmlschemas.google.com/" r:id="rId14" roundtripDataSignature="AMtx7miNxmBMEKUb4kDE818roA4yDy4Oow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" Type="http://schemas.openxmlformats.org/officeDocument/2006/relationships/theme" Target="theme/theme1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9" Type="http://schemas.openxmlformats.org/officeDocument/2006/relationships/slide" Target="slides/slide5.xml"/><Relationship Id="rId14" Type="http://customschemas.google.com/relationships/presentationmetadata" Target="metadata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7" Type="http://schemas.openxmlformats.org/officeDocument/2006/relationships/slide" Target="slides/slide3.xml"/><Relationship Id="rId8" Type="http://schemas.openxmlformats.org/officeDocument/2006/relationships/slide" Target="slides/slide4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2" name="Google Shape;82;p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6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g3f526614179_1_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8" name="Google Shape;88;g3f526614179_1_7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4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6" name="Google Shape;96;p3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2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p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4" name="Google Shape;104;p4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0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g3f526614179_1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2" name="Google Shape;112;g3f526614179_1_0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8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Google Shape;119;p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0" name="Google Shape;120;p5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6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Google Shape;127;p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8" name="Google Shape;128;p6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4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p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6" name="Google Shape;136;p7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2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p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4" name="Google Shape;144;p8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1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10"/>
          <p:cNvSpPr txBox="1"/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" name="Google Shape;13;p10"/>
          <p:cNvSpPr txBox="1"/>
          <p:nvPr>
            <p:ph idx="1" type="subTitle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/>
        </p:txBody>
      </p:sp>
      <p:sp>
        <p:nvSpPr>
          <p:cNvPr id="14" name="Google Shape;14;p10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" name="Google Shape;15;p10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" name="Google Shape;16;p10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Vertical Text" type="vertTx">
  <p:cSld name="VERTICAL_TEXT"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19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0" name="Google Shape;70;p19"/>
          <p:cNvSpPr txBox="1"/>
          <p:nvPr>
            <p:ph idx="1" type="body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1" name="Google Shape;71;p19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2" name="Google Shape;72;p19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3" name="Google Shape;73;p19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Vertical Title and Text" type="vertTitleAndTx">
  <p:cSld name="VERTICAL_TITLE_AND_VERTICAL_TEXT"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20"/>
          <p:cNvSpPr txBox="1"/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6" name="Google Shape;76;p20"/>
          <p:cNvSpPr txBox="1"/>
          <p:nvPr>
            <p:ph idx="1" type="body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7" name="Google Shape;77;p20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8" name="Google Shape;78;p20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9" name="Google Shape;79;p20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spTree>
      <p:nvGrpSpPr>
        <p:cNvPr id="17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11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" name="Google Shape;19;p11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0" name="Google Shape;20;p11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1" name="Google Shape;21;p11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2" name="Google Shape;22;p11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23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12"/>
          <p:cNvSpPr txBox="1"/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5" name="Google Shape;25;p12"/>
          <p:cNvSpPr txBox="1"/>
          <p:nvPr>
            <p:ph idx="1" type="body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26" name="Google Shape;26;p12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7" name="Google Shape;27;p12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8" name="Google Shape;28;p12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ntent" type="twoObj">
  <p:cSld name="TWO_OBJECTS">
    <p:spTree>
      <p:nvGrpSpPr>
        <p:cNvPr id="29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13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1" name="Google Shape;31;p13"/>
          <p:cNvSpPr txBox="1"/>
          <p:nvPr>
            <p:ph idx="1" type="body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2" name="Google Shape;32;p13"/>
          <p:cNvSpPr txBox="1"/>
          <p:nvPr>
            <p:ph idx="2" type="body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3" name="Google Shape;33;p13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4" name="Google Shape;34;p13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5" name="Google Shape;35;p13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ison" type="twoTxTwoObj">
  <p:cSld name="TWO_OBJECTS_WITH_TEXT">
    <p:spTree>
      <p:nvGrpSpPr>
        <p:cNvPr id="36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14"/>
          <p:cNvSpPr txBox="1"/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8" name="Google Shape;38;p14"/>
          <p:cNvSpPr txBox="1"/>
          <p:nvPr>
            <p:ph idx="1" type="body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39" name="Google Shape;39;p14"/>
          <p:cNvSpPr txBox="1"/>
          <p:nvPr>
            <p:ph idx="2" type="body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0" name="Google Shape;40;p14"/>
          <p:cNvSpPr txBox="1"/>
          <p:nvPr>
            <p:ph idx="3" type="body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41" name="Google Shape;41;p14"/>
          <p:cNvSpPr txBox="1"/>
          <p:nvPr>
            <p:ph idx="4" type="body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2" name="Google Shape;42;p14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3" name="Google Shape;43;p14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4" name="Google Shape;44;p14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45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15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7" name="Google Shape;47;p15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8" name="Google Shape;48;p15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9" name="Google Shape;49;p15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6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2" name="Google Shape;52;p16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3" name="Google Shape;53;p16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with Caption" type="objTx">
  <p:cSld name="OBJECT_WITH_CAPTION_TEXT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7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6" name="Google Shape;56;p17"/>
          <p:cNvSpPr txBox="1"/>
          <p:nvPr>
            <p:ph idx="1" type="body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318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indent="-4064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indent="-3810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indent="-355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indent="-355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indent="-355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indent="-355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indent="-355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indent="-355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/>
        </p:txBody>
      </p:sp>
      <p:sp>
        <p:nvSpPr>
          <p:cNvPr id="57" name="Google Shape;57;p17"/>
          <p:cNvSpPr txBox="1"/>
          <p:nvPr>
            <p:ph idx="2" type="body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58" name="Google Shape;58;p17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9" name="Google Shape;59;p17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0" name="Google Shape;60;p17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icture with Caption" type="picTx">
  <p:cSld name="PICTURE_WITH_CAPTION_TEXT"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8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3" name="Google Shape;63;p18"/>
          <p:cNvSpPr/>
          <p:nvPr>
            <p:ph idx="2" type="pic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64" name="Google Shape;64;p18"/>
          <p:cNvSpPr txBox="1"/>
          <p:nvPr>
            <p:ph idx="1" type="body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65" name="Google Shape;65;p18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6" name="Google Shape;66;p18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7" name="Google Shape;67;p18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9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7" name="Google Shape;7;p9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3810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55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429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p9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9" name="Google Shape;9;p9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0" name="Google Shape;10;p9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2.jp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.jp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.jp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.jp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.jp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.jp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.jp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.jp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.jp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4" name="Google Shape;84;p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85" name="Google Shape;85;p1"/>
          <p:cNvSpPr txBox="1"/>
          <p:nvPr/>
        </p:nvSpPr>
        <p:spPr>
          <a:xfrm>
            <a:off x="8612660" y="6203092"/>
            <a:ext cx="2782557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© 2018 Awana® Clubs International. ESV</a:t>
            </a:r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9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0" name="Google Shape;90;g3f526614179_1_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1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91" name="Google Shape;91;g3f526614179_1_7"/>
          <p:cNvSpPr txBox="1"/>
          <p:nvPr>
            <p:ph type="title"/>
          </p:nvPr>
        </p:nvSpPr>
        <p:spPr>
          <a:xfrm>
            <a:off x="721815" y="589610"/>
            <a:ext cx="7369200" cy="446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lang="en-US" sz="3200"/>
              <a:t>1.5  God is Our Peace</a:t>
            </a:r>
            <a:endParaRPr b="1" sz="320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2" name="Google Shape;92;g3f526614179_1_7"/>
          <p:cNvSpPr txBox="1"/>
          <p:nvPr>
            <p:ph idx="1" type="body"/>
          </p:nvPr>
        </p:nvSpPr>
        <p:spPr>
          <a:xfrm>
            <a:off x="721825" y="1371075"/>
            <a:ext cx="10699200" cy="3537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b="1" i="1" lang="en-US" sz="3600"/>
              <a:t>Lesson Summary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en-US" sz="3600"/>
              <a:t>God is our peace.  In a chaotic world of uncertainties and struggles, we can experience a peace that is beyond understanding through Jesus Christ.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t/>
            </a:r>
            <a:endParaRPr sz="3600"/>
          </a:p>
        </p:txBody>
      </p:sp>
      <p:sp>
        <p:nvSpPr>
          <p:cNvPr id="93" name="Google Shape;93;g3f526614179_1_7"/>
          <p:cNvSpPr txBox="1"/>
          <p:nvPr/>
        </p:nvSpPr>
        <p:spPr>
          <a:xfrm>
            <a:off x="10935730" y="6203092"/>
            <a:ext cx="420300" cy="276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ESV</a:t>
            </a:r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7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8" name="Google Shape;98;p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99" name="Google Shape;99;p3"/>
          <p:cNvSpPr txBox="1"/>
          <p:nvPr>
            <p:ph type="title"/>
          </p:nvPr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lang="en-US" sz="3200"/>
              <a:t>1.5  God is Our Peace</a:t>
            </a:r>
            <a:endParaRPr b="1" sz="320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0" name="Google Shape;100;p3"/>
          <p:cNvSpPr txBox="1"/>
          <p:nvPr>
            <p:ph idx="1" type="body"/>
          </p:nvPr>
        </p:nvSpPr>
        <p:spPr>
          <a:xfrm>
            <a:off x="721826" y="1371080"/>
            <a:ext cx="8001000" cy="3537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b="1" i="1" lang="en-US" sz="3600"/>
              <a:t>Main Lesson Teaching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We need peace.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t/>
            </a:r>
            <a:endParaRPr sz="3600"/>
          </a:p>
        </p:txBody>
      </p:sp>
      <p:sp>
        <p:nvSpPr>
          <p:cNvPr id="101" name="Google Shape;101;p3"/>
          <p:cNvSpPr txBox="1"/>
          <p:nvPr/>
        </p:nvSpPr>
        <p:spPr>
          <a:xfrm>
            <a:off x="10935730" y="6203092"/>
            <a:ext cx="420436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ESV</a:t>
            </a:r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5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6" name="Google Shape;106;p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07" name="Google Shape;107;p4"/>
          <p:cNvSpPr txBox="1"/>
          <p:nvPr>
            <p:ph type="title"/>
          </p:nvPr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lang="en-US" sz="3200"/>
              <a:t>1.5  God is Our Peace</a:t>
            </a:r>
            <a:endParaRPr b="1" sz="320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8" name="Google Shape;108;p4"/>
          <p:cNvSpPr txBox="1"/>
          <p:nvPr>
            <p:ph idx="1" type="body"/>
          </p:nvPr>
        </p:nvSpPr>
        <p:spPr>
          <a:xfrm>
            <a:off x="721826" y="1371080"/>
            <a:ext cx="8001000" cy="3537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b="1" i="1" lang="en-US" sz="3600"/>
              <a:t>Main Lesson Teaching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We can only have peace with God through Jesus Christ</a:t>
            </a:r>
            <a:endParaRPr/>
          </a:p>
        </p:txBody>
      </p:sp>
      <p:sp>
        <p:nvSpPr>
          <p:cNvPr id="109" name="Google Shape;109;p4"/>
          <p:cNvSpPr txBox="1"/>
          <p:nvPr/>
        </p:nvSpPr>
        <p:spPr>
          <a:xfrm>
            <a:off x="10935730" y="6203092"/>
            <a:ext cx="420436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ESV</a:t>
            </a:r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3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4" name="Google Shape;114;g3f526614179_1_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1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15" name="Google Shape;115;g3f526614179_1_0"/>
          <p:cNvSpPr txBox="1"/>
          <p:nvPr>
            <p:ph type="title"/>
          </p:nvPr>
        </p:nvSpPr>
        <p:spPr>
          <a:xfrm>
            <a:off x="721815" y="589610"/>
            <a:ext cx="7369200" cy="446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lang="en-US" sz="3200"/>
              <a:t>1.5  God is Our Peace</a:t>
            </a:r>
            <a:endParaRPr b="1" sz="320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6" name="Google Shape;116;g3f526614179_1_0"/>
          <p:cNvSpPr txBox="1"/>
          <p:nvPr>
            <p:ph idx="1" type="body"/>
          </p:nvPr>
        </p:nvSpPr>
        <p:spPr>
          <a:xfrm>
            <a:off x="721826" y="1371080"/>
            <a:ext cx="8001000" cy="3537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b="1" i="1" lang="en-US" sz="3600"/>
              <a:t>Main Lesson Teaching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We can experience peace even in trials. </a:t>
            </a:r>
            <a:endParaRPr/>
          </a:p>
        </p:txBody>
      </p:sp>
      <p:sp>
        <p:nvSpPr>
          <p:cNvPr id="117" name="Google Shape;117;g3f526614179_1_0"/>
          <p:cNvSpPr txBox="1"/>
          <p:nvPr/>
        </p:nvSpPr>
        <p:spPr>
          <a:xfrm>
            <a:off x="10935730" y="6203092"/>
            <a:ext cx="420300" cy="276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ESV</a:t>
            </a:r>
            <a:endParaRPr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" name="Google Shape;122;p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23" name="Google Shape;123;p5"/>
          <p:cNvSpPr txBox="1"/>
          <p:nvPr>
            <p:ph type="title"/>
          </p:nvPr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lang="en-US" sz="3200"/>
              <a:t>1.5  God is Our Peace</a:t>
            </a:r>
            <a:endParaRPr b="1" sz="320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4" name="Google Shape;124;p5"/>
          <p:cNvSpPr txBox="1"/>
          <p:nvPr/>
        </p:nvSpPr>
        <p:spPr>
          <a:xfrm>
            <a:off x="10935730" y="6203092"/>
            <a:ext cx="420436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ESV</a:t>
            </a:r>
            <a:endParaRPr/>
          </a:p>
        </p:txBody>
      </p:sp>
      <p:sp>
        <p:nvSpPr>
          <p:cNvPr id="125" name="Google Shape;125;p5"/>
          <p:cNvSpPr txBox="1"/>
          <p:nvPr/>
        </p:nvSpPr>
        <p:spPr>
          <a:xfrm>
            <a:off x="721815" y="1391581"/>
            <a:ext cx="10565100" cy="4582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</a:pPr>
            <a:r>
              <a:rPr b="1" i="1" lang="en-US" sz="3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Memorize</a:t>
            </a:r>
            <a:endParaRPr sz="2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</a:pPr>
            <a:r>
              <a:rPr b="1" i="1" lang="en-US" sz="3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John 16:33 </a:t>
            </a:r>
            <a:endParaRPr sz="3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</a:pPr>
            <a:r>
              <a:rPr i="1" lang="en-US" sz="3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 have said these things to you, that in Me you may have peace. In the world you will have tribulation. But take heart; I have overcome the world. </a:t>
            </a:r>
            <a:endParaRPr sz="3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</a:pPr>
            <a:r>
              <a:rPr i="1" lang="en-US" sz="3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endParaRPr sz="3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rPr i="1" lang="en-US"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endParaRPr sz="2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9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0" name="Google Shape;130;p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31" name="Google Shape;131;p6"/>
          <p:cNvSpPr txBox="1"/>
          <p:nvPr/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lang="en-US" sz="3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1.5  God is Our Peace</a:t>
            </a:r>
            <a:endParaRPr b="1" sz="3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2" name="Google Shape;132;p6"/>
          <p:cNvSpPr txBox="1"/>
          <p:nvPr>
            <p:ph idx="1" type="body"/>
          </p:nvPr>
        </p:nvSpPr>
        <p:spPr>
          <a:xfrm>
            <a:off x="721815" y="1389656"/>
            <a:ext cx="10630500" cy="4576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b="1" i="1" lang="en-US" sz="3600"/>
              <a:t>Application Questions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What does God’s peace look like in a kid your age?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How can you experience God’s peace? 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In what situation in your life do you need to rely on </a:t>
            </a:r>
            <a:br>
              <a:rPr lang="en-US" sz="3600"/>
            </a:br>
            <a:r>
              <a:rPr lang="en-US" sz="3600"/>
              <a:t>God’s peace? 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rPr lang="en-US" sz="3200"/>
              <a:t> 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rPr lang="en-US" sz="3200"/>
              <a:t> 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t/>
            </a:r>
            <a:endParaRPr sz="3200"/>
          </a:p>
        </p:txBody>
      </p:sp>
      <p:sp>
        <p:nvSpPr>
          <p:cNvPr id="133" name="Google Shape;133;p6"/>
          <p:cNvSpPr txBox="1"/>
          <p:nvPr/>
        </p:nvSpPr>
        <p:spPr>
          <a:xfrm>
            <a:off x="10935730" y="6203092"/>
            <a:ext cx="420436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ESV</a:t>
            </a:r>
            <a:endParaRPr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7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8" name="Google Shape;138;p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39" name="Google Shape;139;p7"/>
          <p:cNvSpPr txBox="1"/>
          <p:nvPr/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lang="en-US" sz="3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1.5  God is Our Peace</a:t>
            </a:r>
            <a:endParaRPr b="1" sz="3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0" name="Google Shape;140;p7"/>
          <p:cNvSpPr txBox="1"/>
          <p:nvPr>
            <p:ph idx="1" type="body"/>
          </p:nvPr>
        </p:nvSpPr>
        <p:spPr>
          <a:xfrm>
            <a:off x="721815" y="1397856"/>
            <a:ext cx="10630500" cy="4576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b="1" i="1" lang="en-US" sz="3600"/>
              <a:t>Summing It Up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We will face trials and difficult circumstances, but we can rejoice, knowing that Jesus had victory over sin, death, and the struggles of the world. 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We can experience God’s peace in difficult times when we are thankful and trust that God is always in control. </a:t>
            </a:r>
            <a:endParaRPr/>
          </a:p>
        </p:txBody>
      </p:sp>
      <p:sp>
        <p:nvSpPr>
          <p:cNvPr id="141" name="Google Shape;141;p7"/>
          <p:cNvSpPr txBox="1"/>
          <p:nvPr/>
        </p:nvSpPr>
        <p:spPr>
          <a:xfrm>
            <a:off x="10935730" y="6203092"/>
            <a:ext cx="420436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ESV</a:t>
            </a:r>
            <a:endParaRPr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5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6" name="Google Shape;146;p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47" name="Google Shape;147;p8"/>
          <p:cNvSpPr txBox="1"/>
          <p:nvPr/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lang="en-US" sz="3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1.5  God is Our Peace</a:t>
            </a:r>
            <a:endParaRPr b="1" sz="3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8" name="Google Shape;148;p8"/>
          <p:cNvSpPr txBox="1"/>
          <p:nvPr/>
        </p:nvSpPr>
        <p:spPr>
          <a:xfrm>
            <a:off x="721814" y="1625753"/>
            <a:ext cx="10745255" cy="432020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228600" lvl="0" marL="22860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</a:pPr>
            <a:r>
              <a:rPr lang="en-US" sz="3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CUSTOMIZABLE SLIDE</a:t>
            </a:r>
            <a:endParaRPr/>
          </a:p>
        </p:txBody>
      </p:sp>
      <p:sp>
        <p:nvSpPr>
          <p:cNvPr id="149" name="Google Shape;149;p8"/>
          <p:cNvSpPr txBox="1"/>
          <p:nvPr/>
        </p:nvSpPr>
        <p:spPr>
          <a:xfrm>
            <a:off x="10935730" y="6203092"/>
            <a:ext cx="420436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ESV</a:t>
            </a:r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2018-07-11T19:32:05Z</dcterms:created>
  <dc:creator>Hannah Dormeier</dc:creator>
</cp:coreProperties>
</file>