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6" roundtripDataSignature="AMtx7mgoJhh7IPhIrm3bpioUVn5w+H+W/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6" Type="http://customschemas.google.com/relationships/presentationmetadata" Target="meta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3f81d1494f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g3f81d1494ff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3f81d1494ff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g3f81d1494ff_0_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0"/>
          <p:cNvSpPr/>
          <p:nvPr>
            <p:ph idx="2" type="pic"/>
          </p:nvPr>
        </p:nvSpPr>
        <p:spPr>
          <a:xfrm>
            <a:off x="5183188" y="987425"/>
            <a:ext cx="6172200" cy="4873625"/>
          </a:xfrm>
          <a:prstGeom prst="rect">
            <a:avLst/>
          </a:prstGeom>
          <a:noFill/>
          <a:ln>
            <a:noFill/>
          </a:ln>
        </p:spPr>
      </p:sp>
      <p:sp>
        <p:nvSpPr>
          <p:cNvPr id="64" name="Google Shape;64;p2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60" y="6203092"/>
            <a:ext cx="2782557"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200" u="none" cap="none" strike="noStrike">
                <a:solidFill>
                  <a:schemeClr val="dk1"/>
                </a:solidFill>
                <a:latin typeface="Calibri"/>
                <a:ea typeface="Calibri"/>
                <a:cs typeface="Calibri"/>
                <a:sym typeface="Calibri"/>
              </a:rPr>
              <a:t>© 2018 Awana® Clubs International. ESV</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55" name="Google Shape;155;p9"/>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1.6  God is … Review</a:t>
            </a:r>
            <a:endParaRPr b="1" sz="3200">
              <a:solidFill>
                <a:schemeClr val="dk1"/>
              </a:solidFill>
              <a:latin typeface="Calibri"/>
              <a:ea typeface="Calibri"/>
              <a:cs typeface="Calibri"/>
              <a:sym typeface="Calibri"/>
            </a:endParaRPr>
          </a:p>
        </p:txBody>
      </p:sp>
      <p:sp>
        <p:nvSpPr>
          <p:cNvPr id="156" name="Google Shape;156;p9"/>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sz="2400"/>
          </a:p>
          <a:p>
            <a:pPr indent="-228600" lvl="0" marL="228600" rtl="0" algn="l">
              <a:lnSpc>
                <a:spcPct val="90000"/>
              </a:lnSpc>
              <a:spcBef>
                <a:spcPts val="1000"/>
              </a:spcBef>
              <a:spcAft>
                <a:spcPts val="0"/>
              </a:spcAft>
              <a:buClr>
                <a:schemeClr val="dk1"/>
              </a:buClr>
              <a:buSzPts val="2400"/>
              <a:buChar char="•"/>
            </a:pPr>
            <a:r>
              <a:rPr lang="en-US" sz="2400"/>
              <a:t>God is our Savior. You can have a right relationship with God through Jesus Christ. </a:t>
            </a:r>
            <a:endParaRPr/>
          </a:p>
          <a:p>
            <a:pPr indent="-228600" lvl="0" marL="228600" rtl="0" algn="l">
              <a:lnSpc>
                <a:spcPct val="90000"/>
              </a:lnSpc>
              <a:spcBef>
                <a:spcPts val="1000"/>
              </a:spcBef>
              <a:spcAft>
                <a:spcPts val="0"/>
              </a:spcAft>
              <a:buClr>
                <a:schemeClr val="dk1"/>
              </a:buClr>
              <a:buSzPts val="2400"/>
              <a:buChar char="•"/>
            </a:pPr>
            <a:r>
              <a:rPr lang="en-US" sz="2400"/>
              <a:t>God is our hope. You can experience peace and joy through hardships, knowing He has a plan for your life. </a:t>
            </a:r>
            <a:endParaRPr/>
          </a:p>
          <a:p>
            <a:pPr indent="-228600" lvl="0" marL="228600" rtl="0" algn="l">
              <a:lnSpc>
                <a:spcPct val="90000"/>
              </a:lnSpc>
              <a:spcBef>
                <a:spcPts val="1000"/>
              </a:spcBef>
              <a:spcAft>
                <a:spcPts val="0"/>
              </a:spcAft>
              <a:buClr>
                <a:schemeClr val="dk1"/>
              </a:buClr>
              <a:buSzPts val="2400"/>
              <a:buChar char="•"/>
            </a:pPr>
            <a:r>
              <a:rPr lang="en-US" sz="2400"/>
              <a:t>God The Son is our advocate. You can pray to Him anytime, anywhere, about anything. He will always listen and answer based on His plan for your life. </a:t>
            </a:r>
            <a:endParaRPr/>
          </a:p>
          <a:p>
            <a:pPr indent="-228600" lvl="0" marL="228600" rtl="0" algn="l">
              <a:lnSpc>
                <a:spcPct val="90000"/>
              </a:lnSpc>
              <a:spcBef>
                <a:spcPts val="1000"/>
              </a:spcBef>
              <a:spcAft>
                <a:spcPts val="0"/>
              </a:spcAft>
              <a:buClr>
                <a:schemeClr val="dk1"/>
              </a:buClr>
              <a:buSzPts val="2400"/>
              <a:buChar char="•"/>
            </a:pPr>
            <a:r>
              <a:rPr lang="en-US" sz="2400"/>
              <a:t>God is our strength. You can face any situation because He is always with you and promises you the victory through Jesus Christ. </a:t>
            </a:r>
            <a:endParaRPr/>
          </a:p>
          <a:p>
            <a:pPr indent="-228600" lvl="0" marL="228600" rtl="0" algn="l">
              <a:lnSpc>
                <a:spcPct val="90000"/>
              </a:lnSpc>
              <a:spcBef>
                <a:spcPts val="1000"/>
              </a:spcBef>
              <a:spcAft>
                <a:spcPts val="0"/>
              </a:spcAft>
              <a:buClr>
                <a:schemeClr val="dk1"/>
              </a:buClr>
              <a:buSzPts val="2400"/>
              <a:buChar char="•"/>
            </a:pPr>
            <a:r>
              <a:rPr lang="en-US" sz="2400"/>
              <a:t>God is our peace. You can experience joy and hope in every situation when you focus on God and rest in His faithful promises. </a:t>
            </a:r>
            <a:endParaRPr/>
          </a:p>
        </p:txBody>
      </p:sp>
      <p:sp>
        <p:nvSpPr>
          <p:cNvPr id="157" name="Google Shape;157;p9"/>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pic>
        <p:nvPicPr>
          <p:cNvPr id="162" name="Google Shape;162;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63" name="Google Shape;163;p10"/>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1.6  God is … Review</a:t>
            </a:r>
            <a:endParaRPr b="1" sz="3200">
              <a:solidFill>
                <a:schemeClr val="dk1"/>
              </a:solidFill>
              <a:latin typeface="Calibri"/>
              <a:ea typeface="Calibri"/>
              <a:cs typeface="Calibri"/>
              <a:sym typeface="Calibri"/>
            </a:endParaRPr>
          </a:p>
        </p:txBody>
      </p:sp>
      <p:sp>
        <p:nvSpPr>
          <p:cNvPr id="164" name="Google Shape;164;p10"/>
          <p:cNvSpPr txBox="1"/>
          <p:nvPr/>
        </p:nvSpPr>
        <p:spPr>
          <a:xfrm>
            <a:off x="721814" y="1386978"/>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lang="en-US" sz="3200">
                <a:solidFill>
                  <a:schemeClr val="dk1"/>
                </a:solidFill>
                <a:latin typeface="Calibri"/>
                <a:ea typeface="Calibri"/>
                <a:cs typeface="Calibri"/>
                <a:sym typeface="Calibri"/>
              </a:rPr>
              <a:t>CUSTOMIZABLE SLIDE</a:t>
            </a:r>
            <a:endParaRPr/>
          </a:p>
        </p:txBody>
      </p:sp>
      <p:sp>
        <p:nvSpPr>
          <p:cNvPr id="165" name="Google Shape;165;p10"/>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g3f81d1494ff_0_0"/>
          <p:cNvPicPr preferRelativeResize="0"/>
          <p:nvPr/>
        </p:nvPicPr>
        <p:blipFill rotWithShape="1">
          <a:blip r:embed="rId3">
            <a:alphaModFix/>
          </a:blip>
          <a:srcRect b="0" l="0" r="0" t="0"/>
          <a:stretch/>
        </p:blipFill>
        <p:spPr>
          <a:xfrm>
            <a:off x="0" y="0"/>
            <a:ext cx="12192001" cy="6858000"/>
          </a:xfrm>
          <a:prstGeom prst="rect">
            <a:avLst/>
          </a:prstGeom>
          <a:noFill/>
          <a:ln>
            <a:noFill/>
          </a:ln>
        </p:spPr>
      </p:pic>
      <p:sp>
        <p:nvSpPr>
          <p:cNvPr id="91" name="Google Shape;91;g3f81d1494ff_0_0"/>
          <p:cNvSpPr txBox="1"/>
          <p:nvPr>
            <p:ph type="title"/>
          </p:nvPr>
        </p:nvSpPr>
        <p:spPr>
          <a:xfrm>
            <a:off x="721815" y="589610"/>
            <a:ext cx="7369200" cy="4464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1.6  God is … Review</a:t>
            </a:r>
            <a:endParaRPr b="1" sz="3200">
              <a:latin typeface="Calibri"/>
              <a:ea typeface="Calibri"/>
              <a:cs typeface="Calibri"/>
              <a:sym typeface="Calibri"/>
            </a:endParaRPr>
          </a:p>
        </p:txBody>
      </p:sp>
      <p:sp>
        <p:nvSpPr>
          <p:cNvPr id="92" name="Google Shape;92;g3f81d1494ff_0_0"/>
          <p:cNvSpPr txBox="1"/>
          <p:nvPr>
            <p:ph idx="1" type="body"/>
          </p:nvPr>
        </p:nvSpPr>
        <p:spPr>
          <a:xfrm>
            <a:off x="721825" y="1371075"/>
            <a:ext cx="106341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None/>
            </a:pPr>
            <a:r>
              <a:rPr b="1" i="1" lang="en-US" sz="3600"/>
              <a:t>Lesson Summary</a:t>
            </a:r>
            <a:endParaRPr sz="3600"/>
          </a:p>
          <a:p>
            <a:pPr indent="0" lvl="0" marL="0" rtl="0" algn="l">
              <a:lnSpc>
                <a:spcPct val="90000"/>
              </a:lnSpc>
              <a:spcBef>
                <a:spcPts val="1000"/>
              </a:spcBef>
              <a:spcAft>
                <a:spcPts val="0"/>
              </a:spcAft>
              <a:buNone/>
            </a:pPr>
            <a:r>
              <a:rPr lang="en-US" sz="3600"/>
              <a:t>God’s character teaches us who He is and shows us who we are.  God is our Savior.  He is our hope and our advocate.  He is our strength and our peace.  We know that our amazing God is always with us.  We can trust Him in every situation we face. </a:t>
            </a:r>
            <a:endParaRPr/>
          </a:p>
        </p:txBody>
      </p:sp>
      <p:sp>
        <p:nvSpPr>
          <p:cNvPr id="93" name="Google Shape;93;g3f81d1494ff_0_0"/>
          <p:cNvSpPr txBox="1"/>
          <p:nvPr/>
        </p:nvSpPr>
        <p:spPr>
          <a:xfrm>
            <a:off x="10935730" y="6203092"/>
            <a:ext cx="4203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1.6  God is … Review</a:t>
            </a:r>
            <a:endParaRPr b="1" sz="3200">
              <a:latin typeface="Calibri"/>
              <a:ea typeface="Calibri"/>
              <a:cs typeface="Calibri"/>
              <a:sym typeface="Calibri"/>
            </a:endParaRPr>
          </a:p>
        </p:txBody>
      </p:sp>
      <p:sp>
        <p:nvSpPr>
          <p:cNvPr id="100" name="Google Shape;100;p3"/>
          <p:cNvSpPr txBox="1"/>
          <p:nvPr>
            <p:ph idx="1" type="body"/>
          </p:nvPr>
        </p:nvSpPr>
        <p:spPr>
          <a:xfrm>
            <a:off x="721826" y="137108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sz="3600"/>
          </a:p>
          <a:p>
            <a:pPr indent="-228600" lvl="0" marL="228600" rtl="0" algn="l">
              <a:lnSpc>
                <a:spcPct val="90000"/>
              </a:lnSpc>
              <a:spcBef>
                <a:spcPts val="1000"/>
              </a:spcBef>
              <a:spcAft>
                <a:spcPts val="0"/>
              </a:spcAft>
              <a:buClr>
                <a:schemeClr val="dk1"/>
              </a:buClr>
              <a:buSzPts val="3600"/>
              <a:buChar char="•"/>
            </a:pPr>
            <a:r>
              <a:rPr lang="en-US" sz="3600"/>
              <a:t>God is our Savior. </a:t>
            </a:r>
            <a:endParaRPr/>
          </a:p>
        </p:txBody>
      </p:sp>
      <p:sp>
        <p:nvSpPr>
          <p:cNvPr id="101" name="Google Shape;101;p3"/>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g3f81d1494ff_0_7"/>
          <p:cNvPicPr preferRelativeResize="0"/>
          <p:nvPr/>
        </p:nvPicPr>
        <p:blipFill rotWithShape="1">
          <a:blip r:embed="rId3">
            <a:alphaModFix/>
          </a:blip>
          <a:srcRect b="0" l="0" r="0" t="0"/>
          <a:stretch/>
        </p:blipFill>
        <p:spPr>
          <a:xfrm>
            <a:off x="0" y="0"/>
            <a:ext cx="12192001" cy="6858000"/>
          </a:xfrm>
          <a:prstGeom prst="rect">
            <a:avLst/>
          </a:prstGeom>
          <a:noFill/>
          <a:ln>
            <a:noFill/>
          </a:ln>
        </p:spPr>
      </p:pic>
      <p:sp>
        <p:nvSpPr>
          <p:cNvPr id="107" name="Google Shape;107;g3f81d1494ff_0_7"/>
          <p:cNvSpPr txBox="1"/>
          <p:nvPr>
            <p:ph type="title"/>
          </p:nvPr>
        </p:nvSpPr>
        <p:spPr>
          <a:xfrm>
            <a:off x="721815" y="589610"/>
            <a:ext cx="7369200" cy="4464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1.6  God is … Review</a:t>
            </a:r>
            <a:endParaRPr b="1" sz="3200">
              <a:latin typeface="Calibri"/>
              <a:ea typeface="Calibri"/>
              <a:cs typeface="Calibri"/>
              <a:sym typeface="Calibri"/>
            </a:endParaRPr>
          </a:p>
        </p:txBody>
      </p:sp>
      <p:sp>
        <p:nvSpPr>
          <p:cNvPr id="108" name="Google Shape;108;g3f81d1494ff_0_7"/>
          <p:cNvSpPr txBox="1"/>
          <p:nvPr>
            <p:ph idx="1" type="body"/>
          </p:nvPr>
        </p:nvSpPr>
        <p:spPr>
          <a:xfrm>
            <a:off x="721826" y="137108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sz="3600"/>
          </a:p>
          <a:p>
            <a:pPr indent="-228600" lvl="0" marL="228600" rtl="0" algn="l">
              <a:lnSpc>
                <a:spcPct val="90000"/>
              </a:lnSpc>
              <a:spcBef>
                <a:spcPts val="1000"/>
              </a:spcBef>
              <a:spcAft>
                <a:spcPts val="0"/>
              </a:spcAft>
              <a:buClr>
                <a:schemeClr val="dk1"/>
              </a:buClr>
              <a:buSzPts val="3600"/>
              <a:buChar char="•"/>
            </a:pPr>
            <a:r>
              <a:rPr lang="en-US" sz="3600"/>
              <a:t>God is our hope. </a:t>
            </a:r>
            <a:endParaRPr/>
          </a:p>
        </p:txBody>
      </p:sp>
      <p:sp>
        <p:nvSpPr>
          <p:cNvPr id="109" name="Google Shape;109;g3f81d1494ff_0_7"/>
          <p:cNvSpPr txBox="1"/>
          <p:nvPr/>
        </p:nvSpPr>
        <p:spPr>
          <a:xfrm>
            <a:off x="10935730" y="6203092"/>
            <a:ext cx="4203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5" name="Google Shape;115;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1.6  God is … Review</a:t>
            </a:r>
            <a:endParaRPr b="1" sz="3200">
              <a:latin typeface="Calibri"/>
              <a:ea typeface="Calibri"/>
              <a:cs typeface="Calibri"/>
              <a:sym typeface="Calibri"/>
            </a:endParaRPr>
          </a:p>
        </p:txBody>
      </p:sp>
      <p:sp>
        <p:nvSpPr>
          <p:cNvPr id="116" name="Google Shape;116;p4"/>
          <p:cNvSpPr txBox="1"/>
          <p:nvPr>
            <p:ph idx="1" type="body"/>
          </p:nvPr>
        </p:nvSpPr>
        <p:spPr>
          <a:xfrm>
            <a:off x="721826" y="135783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the Son is our advocate. </a:t>
            </a:r>
            <a:endParaRPr/>
          </a:p>
          <a:p>
            <a:pPr indent="0" lvl="0" marL="0" rtl="0" algn="l">
              <a:lnSpc>
                <a:spcPct val="90000"/>
              </a:lnSpc>
              <a:spcBef>
                <a:spcPts val="1000"/>
              </a:spcBef>
              <a:spcAft>
                <a:spcPts val="0"/>
              </a:spcAft>
              <a:buClr>
                <a:schemeClr val="dk1"/>
              </a:buClr>
              <a:buSzPts val="3600"/>
              <a:buNone/>
            </a:pPr>
            <a:r>
              <a:t/>
            </a:r>
            <a:endParaRPr sz="3600"/>
          </a:p>
        </p:txBody>
      </p:sp>
      <p:sp>
        <p:nvSpPr>
          <p:cNvPr id="117" name="Google Shape;117;p4"/>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1.6  God is … Review</a:t>
            </a:r>
            <a:endParaRPr b="1" sz="3200">
              <a:latin typeface="Calibri"/>
              <a:ea typeface="Calibri"/>
              <a:cs typeface="Calibri"/>
              <a:sym typeface="Calibri"/>
            </a:endParaRPr>
          </a:p>
        </p:txBody>
      </p:sp>
      <p:sp>
        <p:nvSpPr>
          <p:cNvPr id="124" name="Google Shape;124;p5"/>
          <p:cNvSpPr txBox="1"/>
          <p:nvPr>
            <p:ph idx="1" type="body"/>
          </p:nvPr>
        </p:nvSpPr>
        <p:spPr>
          <a:xfrm>
            <a:off x="721826" y="137108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is our strength.</a:t>
            </a:r>
            <a:endParaRPr/>
          </a:p>
        </p:txBody>
      </p:sp>
      <p:sp>
        <p:nvSpPr>
          <p:cNvPr id="125" name="Google Shape;125;p5"/>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1.6  God is … Review</a:t>
            </a:r>
            <a:endParaRPr b="1" sz="3200">
              <a:latin typeface="Calibri"/>
              <a:ea typeface="Calibri"/>
              <a:cs typeface="Calibri"/>
              <a:sym typeface="Calibri"/>
            </a:endParaRPr>
          </a:p>
        </p:txBody>
      </p:sp>
      <p:sp>
        <p:nvSpPr>
          <p:cNvPr id="132" name="Google Shape;132;p6"/>
          <p:cNvSpPr txBox="1"/>
          <p:nvPr>
            <p:ph idx="1" type="body"/>
          </p:nvPr>
        </p:nvSpPr>
        <p:spPr>
          <a:xfrm>
            <a:off x="721826" y="135783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is our peace.</a:t>
            </a:r>
            <a:endParaRPr/>
          </a:p>
        </p:txBody>
      </p:sp>
      <p:sp>
        <p:nvSpPr>
          <p:cNvPr id="133" name="Google Shape;133;p6"/>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7"/>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1.6  God is … Review</a:t>
            </a:r>
            <a:endParaRPr b="1" sz="3200">
              <a:latin typeface="Calibri"/>
              <a:ea typeface="Calibri"/>
              <a:cs typeface="Calibri"/>
              <a:sym typeface="Calibri"/>
            </a:endParaRPr>
          </a:p>
        </p:txBody>
      </p:sp>
      <p:sp>
        <p:nvSpPr>
          <p:cNvPr id="140" name="Google Shape;140;p7"/>
          <p:cNvSpPr txBox="1"/>
          <p:nvPr>
            <p:ph idx="1" type="body"/>
          </p:nvPr>
        </p:nvSpPr>
        <p:spPr>
          <a:xfrm>
            <a:off x="721826" y="1362751"/>
            <a:ext cx="8001000" cy="40101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Memorize</a:t>
            </a:r>
            <a:endParaRPr/>
          </a:p>
          <a:p>
            <a:pPr indent="0" lvl="0" marL="0" rtl="0" algn="l">
              <a:lnSpc>
                <a:spcPct val="90000"/>
              </a:lnSpc>
              <a:spcBef>
                <a:spcPts val="1000"/>
              </a:spcBef>
              <a:spcAft>
                <a:spcPts val="0"/>
              </a:spcAft>
              <a:buClr>
                <a:schemeClr val="dk1"/>
              </a:buClr>
              <a:buSzPts val="3600"/>
              <a:buNone/>
            </a:pPr>
            <a:r>
              <a:rPr lang="en-US" sz="3600"/>
              <a:t>Titus 3:4-5 </a:t>
            </a:r>
            <a:endParaRPr/>
          </a:p>
          <a:p>
            <a:pPr indent="0" lvl="0" marL="0" rtl="0" algn="l">
              <a:lnSpc>
                <a:spcPct val="90000"/>
              </a:lnSpc>
              <a:spcBef>
                <a:spcPts val="1000"/>
              </a:spcBef>
              <a:spcAft>
                <a:spcPts val="0"/>
              </a:spcAft>
              <a:buClr>
                <a:schemeClr val="dk1"/>
              </a:buClr>
              <a:buSzPts val="3600"/>
              <a:buNone/>
            </a:pPr>
            <a:r>
              <a:rPr lang="en-US" sz="3600"/>
              <a:t>Romans 15:13 </a:t>
            </a:r>
            <a:endParaRPr/>
          </a:p>
          <a:p>
            <a:pPr indent="0" lvl="0" marL="0" rtl="0" algn="l">
              <a:lnSpc>
                <a:spcPct val="90000"/>
              </a:lnSpc>
              <a:spcBef>
                <a:spcPts val="1000"/>
              </a:spcBef>
              <a:spcAft>
                <a:spcPts val="0"/>
              </a:spcAft>
              <a:buClr>
                <a:schemeClr val="dk1"/>
              </a:buClr>
              <a:buSzPts val="3600"/>
              <a:buNone/>
            </a:pPr>
            <a:r>
              <a:rPr lang="en-US" sz="3600"/>
              <a:t>1 John 2:1 </a:t>
            </a:r>
            <a:endParaRPr/>
          </a:p>
          <a:p>
            <a:pPr indent="0" lvl="0" marL="0" rtl="0" algn="l">
              <a:lnSpc>
                <a:spcPct val="90000"/>
              </a:lnSpc>
              <a:spcBef>
                <a:spcPts val="1000"/>
              </a:spcBef>
              <a:spcAft>
                <a:spcPts val="0"/>
              </a:spcAft>
              <a:buClr>
                <a:schemeClr val="dk1"/>
              </a:buClr>
              <a:buSzPts val="3600"/>
              <a:buNone/>
            </a:pPr>
            <a:r>
              <a:rPr lang="en-US" sz="3600"/>
              <a:t>Psalm 46:1 </a:t>
            </a:r>
            <a:endParaRPr/>
          </a:p>
          <a:p>
            <a:pPr indent="0" lvl="0" marL="0" rtl="0" algn="l">
              <a:lnSpc>
                <a:spcPct val="90000"/>
              </a:lnSpc>
              <a:spcBef>
                <a:spcPts val="1000"/>
              </a:spcBef>
              <a:spcAft>
                <a:spcPts val="0"/>
              </a:spcAft>
              <a:buClr>
                <a:schemeClr val="dk1"/>
              </a:buClr>
              <a:buSzPts val="3600"/>
              <a:buNone/>
            </a:pPr>
            <a:r>
              <a:rPr lang="en-US" sz="3600"/>
              <a:t>John 16:33</a:t>
            </a:r>
            <a:r>
              <a:rPr i="1" lang="en-US" sz="3600"/>
              <a:t> </a:t>
            </a:r>
            <a:endParaRPr sz="3600"/>
          </a:p>
        </p:txBody>
      </p:sp>
      <p:sp>
        <p:nvSpPr>
          <p:cNvPr id="141" name="Google Shape;141;p7"/>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8"/>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1.6  God is … Review</a:t>
            </a:r>
            <a:endParaRPr b="1" sz="3200">
              <a:solidFill>
                <a:schemeClr val="dk1"/>
              </a:solidFill>
              <a:latin typeface="Calibri"/>
              <a:ea typeface="Calibri"/>
              <a:cs typeface="Calibri"/>
              <a:sym typeface="Calibri"/>
            </a:endParaRPr>
          </a:p>
        </p:txBody>
      </p:sp>
      <p:sp>
        <p:nvSpPr>
          <p:cNvPr id="148" name="Google Shape;148;p8"/>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28600" lvl="0" marL="228600" rtl="0" algn="l">
              <a:lnSpc>
                <a:spcPct val="100000"/>
              </a:lnSpc>
              <a:spcBef>
                <a:spcPts val="1000"/>
              </a:spcBef>
              <a:spcAft>
                <a:spcPts val="0"/>
              </a:spcAft>
              <a:buClr>
                <a:schemeClr val="dk1"/>
              </a:buClr>
              <a:buSzPts val="2800"/>
              <a:buChar char="•"/>
            </a:pPr>
            <a:r>
              <a:rPr lang="en-US"/>
              <a:t>Why is it important to know that God is our Savior? </a:t>
            </a:r>
            <a:endParaRPr/>
          </a:p>
          <a:p>
            <a:pPr indent="-228600" lvl="0" marL="228600" rtl="0" algn="l">
              <a:lnSpc>
                <a:spcPct val="100000"/>
              </a:lnSpc>
              <a:spcBef>
                <a:spcPts val="1000"/>
              </a:spcBef>
              <a:spcAft>
                <a:spcPts val="0"/>
              </a:spcAft>
              <a:buClr>
                <a:schemeClr val="dk1"/>
              </a:buClr>
              <a:buSzPts val="2800"/>
              <a:buChar char="•"/>
            </a:pPr>
            <a:r>
              <a:rPr lang="en-US"/>
              <a:t>How can knowing God is our hope encourage you this week? </a:t>
            </a:r>
            <a:endParaRPr/>
          </a:p>
          <a:p>
            <a:pPr indent="-228600" lvl="0" marL="228600" rtl="0" algn="l">
              <a:lnSpc>
                <a:spcPct val="100000"/>
              </a:lnSpc>
              <a:spcBef>
                <a:spcPts val="1000"/>
              </a:spcBef>
              <a:spcAft>
                <a:spcPts val="0"/>
              </a:spcAft>
              <a:buClr>
                <a:schemeClr val="dk1"/>
              </a:buClr>
              <a:buSzPts val="2800"/>
              <a:buChar char="•"/>
            </a:pPr>
            <a:r>
              <a:rPr lang="en-US"/>
              <a:t>How does knowing that God is our advocate encourage you when </a:t>
            </a:r>
            <a:br>
              <a:rPr lang="en-US"/>
            </a:br>
            <a:r>
              <a:rPr lang="en-US"/>
              <a:t>you pray? </a:t>
            </a:r>
            <a:endParaRPr/>
          </a:p>
          <a:p>
            <a:pPr indent="-228600" lvl="0" marL="228600" rtl="0" algn="l">
              <a:lnSpc>
                <a:spcPct val="100000"/>
              </a:lnSpc>
              <a:spcBef>
                <a:spcPts val="1000"/>
              </a:spcBef>
              <a:spcAft>
                <a:spcPts val="0"/>
              </a:spcAft>
              <a:buClr>
                <a:schemeClr val="dk1"/>
              </a:buClr>
              <a:buSzPts val="2800"/>
              <a:buChar char="•"/>
            </a:pPr>
            <a:r>
              <a:rPr lang="en-US"/>
              <a:t>How does knowing that God is our strength make you feel? </a:t>
            </a:r>
            <a:endParaRPr/>
          </a:p>
          <a:p>
            <a:pPr indent="-228600" lvl="0" marL="228600" rtl="0" algn="l">
              <a:lnSpc>
                <a:spcPct val="100000"/>
              </a:lnSpc>
              <a:spcBef>
                <a:spcPts val="1000"/>
              </a:spcBef>
              <a:spcAft>
                <a:spcPts val="0"/>
              </a:spcAft>
              <a:buClr>
                <a:schemeClr val="dk1"/>
              </a:buClr>
              <a:buSzPts val="2800"/>
              <a:buChar char="•"/>
            </a:pPr>
            <a:r>
              <a:rPr lang="en-US"/>
              <a:t>How does knowing that God is our peace help you in a struggle you are facing? </a:t>
            </a:r>
            <a:endParaRPr/>
          </a:p>
          <a:p>
            <a:pPr indent="0" lvl="0" marL="0" rtl="0" algn="l">
              <a:lnSpc>
                <a:spcPct val="90000"/>
              </a:lnSpc>
              <a:spcBef>
                <a:spcPts val="1000"/>
              </a:spcBef>
              <a:spcAft>
                <a:spcPts val="0"/>
              </a:spcAft>
              <a:buClr>
                <a:schemeClr val="dk1"/>
              </a:buClr>
              <a:buSzPts val="3200"/>
              <a:buNone/>
            </a:pPr>
            <a:r>
              <a:t/>
            </a:r>
            <a:endParaRPr sz="3200"/>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t/>
            </a:r>
            <a:endParaRPr sz="3200"/>
          </a:p>
        </p:txBody>
      </p:sp>
      <p:sp>
        <p:nvSpPr>
          <p:cNvPr id="149" name="Google Shape;149;p8"/>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