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gJoNnNaheodfBP419zzCUdzhUx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02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900"/>
              <a:buNone/>
            </a:pPr>
            <a:r>
              <a:rPr lang="en-US" sz="3600"/>
              <a:t>Jesus is the Bread of Life.  He offers salvation to those who trust in Him as Savior and </a:t>
            </a:r>
            <a:r>
              <a:rPr lang="en-US" sz="3600"/>
              <a:t>promises an eternal home in heaven where we will never by hungry or thirsty again. </a:t>
            </a:r>
            <a:endParaRPr sz="3300"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3.1  I Am the Bread of Life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3.1  I Am the Bread of Life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Son of God.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3.1  I Am the Bread of Life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taught us about Himself and why He came to earth.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3.1  I Am the Bread of Life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843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Bread of Life.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3.1  I Am the Bread of Life</a:t>
            </a:r>
            <a:endParaRPr/>
          </a:p>
        </p:txBody>
      </p:sp>
      <p:sp>
        <p:nvSpPr>
          <p:cNvPr id="124" name="Google Shape;124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721824" y="1387343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6:35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Jesus said to them, “I am the bread of life; whoever comes to Me shall not hunger, and whoever believes in Me shall never thirst.”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3.1  I Am the Bread of Life</a:t>
            </a:r>
            <a:endParaRPr/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is it important to believe that Jesus is the Bread </a:t>
            </a:r>
            <a:br>
              <a:rPr lang="en-US" sz="3600"/>
            </a:br>
            <a:r>
              <a:rPr lang="en-US" sz="3600"/>
              <a:t>of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knowing Jesus offers you eternal life make you feel?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Jesus’ promise of heaven encourage you </a:t>
            </a:r>
            <a:br>
              <a:rPr lang="en-US" sz="3600"/>
            </a:br>
            <a:r>
              <a:rPr lang="en-US" sz="3600"/>
              <a:t>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3.1  I Am the Bread of Life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While He lived on earth, Jesus, God’s Son, often used symbols or pictures to help people understand what He was teaching.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Bread of Life. When we trust Him as </a:t>
            </a:r>
            <a:br>
              <a:rPr lang="en-US" sz="3600"/>
            </a:br>
            <a:r>
              <a:rPr lang="en-US" sz="3600"/>
              <a:t>Savior, we have the promise that we will spend forever with Jesus in heaven, where we will never get hungry or thirsty.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3.1  I Am the Bread of Life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