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15" roundtripDataSignature="AMtx7mgo3g7pslJNj78D0pqKHbEhZHFPU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customschemas.google.com/relationships/presentationmetadata" Target="metadata"/><Relationship Id="rId14" Type="http://schemas.openxmlformats.org/officeDocument/2006/relationships/slide" Target="slides/slide10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2" name="Google Shape;152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Google Shape;88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" name="Google Shape;96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" name="Google Shape;120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8" name="Google Shape;128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" name="Google Shape;136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" name="Google Shape;144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2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12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1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2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2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2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2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4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4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5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15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6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6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16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16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16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9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19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0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20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2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2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2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"/>
          <p:cNvSpPr txBox="1"/>
          <p:nvPr/>
        </p:nvSpPr>
        <p:spPr>
          <a:xfrm>
            <a:off x="8612660" y="6203092"/>
            <a:ext cx="2782557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© 2018 Awana® Clubs International. ESV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Google Shape;154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10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2.7  The Bible Is Helpful to Correct</a:t>
            </a:r>
            <a:endParaRPr b="1"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" name="Google Shape;156;p10"/>
          <p:cNvSpPr txBox="1"/>
          <p:nvPr/>
        </p:nvSpPr>
        <p:spPr>
          <a:xfrm>
            <a:off x="721814" y="1360453"/>
            <a:ext cx="10745400" cy="432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CUSTOMIZABLE SLIDE</a:t>
            </a:r>
            <a:endParaRPr/>
          </a:p>
        </p:txBody>
      </p:sp>
      <p:sp>
        <p:nvSpPr>
          <p:cNvPr id="157" name="Google Shape;157;p10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oogle Shape;90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3265"/>
            <a:ext cx="1219200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2"/>
          <p:cNvSpPr txBox="1"/>
          <p:nvPr>
            <p:ph idx="1" type="body"/>
          </p:nvPr>
        </p:nvSpPr>
        <p:spPr>
          <a:xfrm>
            <a:off x="721814" y="1418735"/>
            <a:ext cx="10776300" cy="402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Lesson Summary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God’s Word convicts us when we sin and shows us how we can correct our behavior to be more like Christ.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b="1" lang="en-US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/>
              <a:t> </a:t>
            </a:r>
            <a:endParaRPr/>
          </a:p>
        </p:txBody>
      </p:sp>
      <p:sp>
        <p:nvSpPr>
          <p:cNvPr id="92" name="Google Shape;92;p2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2.7  The Bible Is Helpful to Correct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" name="Google Shape;93;p2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98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3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2.7  The Bible Is Helpful to Correct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" name="Google Shape;100;p3"/>
          <p:cNvSpPr txBox="1"/>
          <p:nvPr>
            <p:ph idx="1" type="body"/>
          </p:nvPr>
        </p:nvSpPr>
        <p:spPr>
          <a:xfrm>
            <a:off x="721825" y="1371080"/>
            <a:ext cx="92088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God’s Word helps us understand our heart.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</p:txBody>
      </p:sp>
      <p:sp>
        <p:nvSpPr>
          <p:cNvPr id="101" name="Google Shape;101;p3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4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2.7  The Bible Is Helpful to Correct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4"/>
          <p:cNvSpPr txBox="1"/>
          <p:nvPr>
            <p:ph idx="1" type="body"/>
          </p:nvPr>
        </p:nvSpPr>
        <p:spPr>
          <a:xfrm>
            <a:off x="721826" y="1357830"/>
            <a:ext cx="85086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God’s Word shows us when we sin.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  <p:sp>
        <p:nvSpPr>
          <p:cNvPr id="109" name="Google Shape;109;p4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5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2.7  The Bible Is Helpful to Correct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" name="Google Shape;116;p5"/>
          <p:cNvSpPr txBox="1"/>
          <p:nvPr>
            <p:ph idx="1" type="body"/>
          </p:nvPr>
        </p:nvSpPr>
        <p:spPr>
          <a:xfrm>
            <a:off x="721826" y="1357830"/>
            <a:ext cx="94812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God’s Word shows us how to change.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</p:txBody>
      </p:sp>
      <p:sp>
        <p:nvSpPr>
          <p:cNvPr id="117" name="Google Shape;117;p5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6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2.7  The Bible Is Helpful to Correct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" name="Google Shape;124;p6"/>
          <p:cNvSpPr txBox="1"/>
          <p:nvPr>
            <p:ph idx="1" type="body"/>
          </p:nvPr>
        </p:nvSpPr>
        <p:spPr>
          <a:xfrm>
            <a:off x="721826" y="1371080"/>
            <a:ext cx="94812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God’s Word Helps us become more like Jesus.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t/>
            </a:r>
            <a:endParaRPr sz="36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</p:txBody>
      </p:sp>
      <p:sp>
        <p:nvSpPr>
          <p:cNvPr id="125" name="Google Shape;125;p6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7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2.7  The Bible Is Helpful to Correct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" name="Google Shape;132;p7"/>
          <p:cNvSpPr txBox="1"/>
          <p:nvPr>
            <p:ph idx="1" type="body"/>
          </p:nvPr>
        </p:nvSpPr>
        <p:spPr>
          <a:xfrm>
            <a:off x="721825" y="1386979"/>
            <a:ext cx="10565100" cy="458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Memorize</a:t>
            </a:r>
            <a:endParaRPr sz="3600"/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Hebrews 4:12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i="1" lang="en-US" sz="3600"/>
              <a:t>For the word of God is living and active, sharper than any two-edged sword, piercing to the division of soul and of spirit, of joints and of marrow, and discerning the thoughts and intentions of the heart.</a:t>
            </a:r>
            <a:r>
              <a:rPr i="1" lang="en-US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i="1" lang="en-US" sz="3600"/>
              <a:t> </a:t>
            </a:r>
            <a:endParaRPr sz="3600"/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i="1" lang="en-US" sz="3600"/>
              <a:t> </a:t>
            </a:r>
            <a:endParaRPr sz="3600"/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i="1" lang="en-US" sz="3600"/>
              <a:t> </a:t>
            </a:r>
            <a:endParaRPr sz="3600"/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i="1" lang="en-US" sz="3600"/>
              <a:t> </a:t>
            </a:r>
            <a:endParaRPr sz="3600"/>
          </a:p>
        </p:txBody>
      </p:sp>
      <p:sp>
        <p:nvSpPr>
          <p:cNvPr id="133" name="Google Shape;133;p7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8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2.7  The Bible Is Helpful to Correct</a:t>
            </a:r>
            <a:endParaRPr b="1"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" name="Google Shape;140;p8"/>
          <p:cNvSpPr txBox="1"/>
          <p:nvPr>
            <p:ph idx="1" type="body"/>
          </p:nvPr>
        </p:nvSpPr>
        <p:spPr>
          <a:xfrm>
            <a:off x="721815" y="1389656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Application Questions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What does it mean when you are corrected?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What is an area of your life that you need to change?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How can God’s Word help correct that area of </a:t>
            </a:r>
            <a:br>
              <a:rPr lang="en-US" sz="3600"/>
            </a:br>
            <a:r>
              <a:rPr lang="en-US" sz="3600"/>
              <a:t>your life?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t/>
            </a:r>
            <a:endParaRPr sz="36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sz="32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en-US" sz="32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en-US" sz="32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sz="3200"/>
          </a:p>
        </p:txBody>
      </p:sp>
      <p:sp>
        <p:nvSpPr>
          <p:cNvPr id="141" name="Google Shape;141;p8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46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9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2.7  The Bible Is Helpful to Correct</a:t>
            </a:r>
            <a:endParaRPr b="1"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" name="Google Shape;148;p9"/>
          <p:cNvSpPr txBox="1"/>
          <p:nvPr>
            <p:ph idx="1" type="body"/>
          </p:nvPr>
        </p:nvSpPr>
        <p:spPr>
          <a:xfrm>
            <a:off x="721815" y="1389656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Summing It Up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God’s Word is living and active. It reveals what is in our hearts.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God’s Word will show us when we sin, and the Holy Spirit will use God’s Word to correct our behavior so that we can become more like Christ. </a:t>
            </a:r>
            <a:endParaRPr/>
          </a:p>
        </p:txBody>
      </p:sp>
      <p:sp>
        <p:nvSpPr>
          <p:cNvPr id="149" name="Google Shape;149;p9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2018-07-11T19:32:05Z</dcterms:created>
  <dc:creator>Hannah Dormeier</dc:creator>
</cp:coreProperties>
</file>