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5" roundtripDataSignature="AMtx7mg5/voIwKVOlWcspHpOPuNSOGf/s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customschemas.google.com/relationships/presentationmetadata" Target="metadata"/><Relationship Id="rId14" Type="http://schemas.openxmlformats.org/officeDocument/2006/relationships/slide" Target="slides/slide10.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f526569e40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g3f526569e40_0_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f526569e40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g3f526569e40_0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85" name="Google Shape;85;p1"/>
          <p:cNvSpPr txBox="1"/>
          <p:nvPr/>
        </p:nvSpPr>
        <p:spPr>
          <a:xfrm>
            <a:off x="8612660" y="6203092"/>
            <a:ext cx="27825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ESV</a:t>
            </a:r>
            <a:endParaRPr/>
          </a:p>
        </p:txBody>
      </p:sp>
      <p:pic>
        <p:nvPicPr>
          <p:cNvPr id="86" name="Google Shape;86;p1"/>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10"/>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56" name="Google Shape;156;p10"/>
          <p:cNvSpPr txBox="1"/>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lang="en-US" sz="3200">
                <a:solidFill>
                  <a:schemeClr val="dk1"/>
                </a:solidFill>
                <a:latin typeface="Calibri"/>
                <a:ea typeface="Calibri"/>
                <a:cs typeface="Calibri"/>
                <a:sym typeface="Calibri"/>
              </a:rPr>
              <a:t>1.1  God is Our Savior</a:t>
            </a:r>
            <a:endParaRPr/>
          </a:p>
        </p:txBody>
      </p:sp>
      <p:sp>
        <p:nvSpPr>
          <p:cNvPr id="157" name="Google Shape;157;p10"/>
          <p:cNvSpPr txBox="1"/>
          <p:nvPr/>
        </p:nvSpPr>
        <p:spPr>
          <a:xfrm>
            <a:off x="721814" y="1625753"/>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58" name="Google Shape;158;p10"/>
          <p:cNvSpPr txBox="1"/>
          <p:nvPr/>
        </p:nvSpPr>
        <p:spPr>
          <a:xfrm>
            <a:off x="10935730" y="6203092"/>
            <a:ext cx="420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pic>
        <p:nvPicPr>
          <p:cNvPr id="91" name="Google Shape;91;g3f526569e40_0_18"/>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92" name="Google Shape;92;g3f526569e40_0_18"/>
          <p:cNvSpPr txBox="1"/>
          <p:nvPr>
            <p:ph type="title"/>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lang="en-US" sz="3200">
                <a:latin typeface="Calibri"/>
                <a:ea typeface="Calibri"/>
                <a:cs typeface="Calibri"/>
                <a:sym typeface="Calibri"/>
              </a:rPr>
              <a:t>1.1  God is Our Savior</a:t>
            </a:r>
            <a:endParaRPr/>
          </a:p>
        </p:txBody>
      </p:sp>
      <p:sp>
        <p:nvSpPr>
          <p:cNvPr id="93" name="Google Shape;93;g3f526569e40_0_18"/>
          <p:cNvSpPr txBox="1"/>
          <p:nvPr>
            <p:ph idx="1" type="body"/>
          </p:nvPr>
        </p:nvSpPr>
        <p:spPr>
          <a:xfrm>
            <a:off x="721825" y="1371100"/>
            <a:ext cx="103545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None/>
            </a:pPr>
            <a:r>
              <a:rPr lang="en-US" sz="3600"/>
              <a:t>Even though we were sinners who deserved eternal death, God loved us and made us a way for us to be right with Him. If we accept His </a:t>
            </a:r>
            <a:r>
              <a:rPr lang="en-US" sz="3600"/>
              <a:t>offer</a:t>
            </a:r>
            <a:r>
              <a:rPr lang="en-US" sz="3600"/>
              <a:t> of salvation, our sins are forgiven and we have a new life in Him.  </a:t>
            </a:r>
            <a:endParaRPr/>
          </a:p>
        </p:txBody>
      </p:sp>
      <p:sp>
        <p:nvSpPr>
          <p:cNvPr id="94" name="Google Shape;94;g3f526569e40_0_18"/>
          <p:cNvSpPr txBox="1"/>
          <p:nvPr/>
        </p:nvSpPr>
        <p:spPr>
          <a:xfrm>
            <a:off x="10935730" y="6203092"/>
            <a:ext cx="420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pic>
        <p:nvPicPr>
          <p:cNvPr id="99" name="Google Shape;99;g3f526569e40_0_11"/>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00" name="Google Shape;100;g3f526569e40_0_11"/>
          <p:cNvSpPr txBox="1"/>
          <p:nvPr>
            <p:ph type="title"/>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lang="en-US" sz="3200">
                <a:latin typeface="Calibri"/>
                <a:ea typeface="Calibri"/>
                <a:cs typeface="Calibri"/>
                <a:sym typeface="Calibri"/>
              </a:rPr>
              <a:t>1.1  God is Our Savior</a:t>
            </a:r>
            <a:endParaRPr/>
          </a:p>
        </p:txBody>
      </p:sp>
      <p:sp>
        <p:nvSpPr>
          <p:cNvPr id="101" name="Google Shape;101;g3f526569e40_0_11"/>
          <p:cNvSpPr txBox="1"/>
          <p:nvPr>
            <p:ph idx="1" type="body"/>
          </p:nvPr>
        </p:nvSpPr>
        <p:spPr>
          <a:xfrm>
            <a:off x="721826" y="135783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We need a Savior. </a:t>
            </a:r>
            <a:endParaRPr/>
          </a:p>
        </p:txBody>
      </p:sp>
      <p:sp>
        <p:nvSpPr>
          <p:cNvPr id="102" name="Google Shape;102;g3f526569e40_0_11"/>
          <p:cNvSpPr txBox="1"/>
          <p:nvPr/>
        </p:nvSpPr>
        <p:spPr>
          <a:xfrm>
            <a:off x="10935730" y="6203092"/>
            <a:ext cx="420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4"/>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08" name="Google Shape;108;p4"/>
          <p:cNvSpPr txBox="1"/>
          <p:nvPr>
            <p:ph type="title"/>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lang="en-US" sz="3200">
                <a:latin typeface="Calibri"/>
                <a:ea typeface="Calibri"/>
                <a:cs typeface="Calibri"/>
                <a:sym typeface="Calibri"/>
              </a:rPr>
              <a:t>1.1  God is Our Savior</a:t>
            </a:r>
            <a:endParaRPr/>
          </a:p>
        </p:txBody>
      </p:sp>
      <p:sp>
        <p:nvSpPr>
          <p:cNvPr id="109" name="Google Shape;109;p4"/>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loves us. </a:t>
            </a:r>
            <a:endParaRPr/>
          </a:p>
        </p:txBody>
      </p:sp>
      <p:sp>
        <p:nvSpPr>
          <p:cNvPr id="110" name="Google Shape;110;p4"/>
          <p:cNvSpPr txBox="1"/>
          <p:nvPr/>
        </p:nvSpPr>
        <p:spPr>
          <a:xfrm>
            <a:off x="10935730" y="6203092"/>
            <a:ext cx="420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pic>
        <p:nvPicPr>
          <p:cNvPr id="115" name="Google Shape;115;p5"/>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16" name="Google Shape;116;p5"/>
          <p:cNvSpPr txBox="1"/>
          <p:nvPr>
            <p:ph type="title"/>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lang="en-US" sz="3200">
                <a:latin typeface="Calibri"/>
                <a:ea typeface="Calibri"/>
                <a:cs typeface="Calibri"/>
                <a:sym typeface="Calibri"/>
              </a:rPr>
              <a:t>1.1  God is Our Savior</a:t>
            </a:r>
            <a:endParaRPr/>
          </a:p>
        </p:txBody>
      </p:sp>
      <p:sp>
        <p:nvSpPr>
          <p:cNvPr id="117" name="Google Shape;117;p5"/>
          <p:cNvSpPr txBox="1"/>
          <p:nvPr>
            <p:ph idx="1" type="body"/>
          </p:nvPr>
        </p:nvSpPr>
        <p:spPr>
          <a:xfrm>
            <a:off x="721826" y="138435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sent Jesus to take our punishment.</a:t>
            </a:r>
            <a:endParaRPr/>
          </a:p>
        </p:txBody>
      </p:sp>
      <p:sp>
        <p:nvSpPr>
          <p:cNvPr id="118" name="Google Shape;118;p5"/>
          <p:cNvSpPr txBox="1"/>
          <p:nvPr/>
        </p:nvSpPr>
        <p:spPr>
          <a:xfrm>
            <a:off x="10935730" y="6203092"/>
            <a:ext cx="420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pic>
        <p:nvPicPr>
          <p:cNvPr id="123" name="Google Shape;123;p6"/>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24" name="Google Shape;124;p6"/>
          <p:cNvSpPr txBox="1"/>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lang="en-US" sz="3200">
                <a:solidFill>
                  <a:schemeClr val="dk1"/>
                </a:solidFill>
                <a:latin typeface="Calibri"/>
                <a:ea typeface="Calibri"/>
                <a:cs typeface="Calibri"/>
                <a:sym typeface="Calibri"/>
              </a:rPr>
              <a:t>1.1  God is Our Savior</a:t>
            </a:r>
            <a:endParaRPr/>
          </a:p>
        </p:txBody>
      </p:sp>
      <p:sp>
        <p:nvSpPr>
          <p:cNvPr id="125" name="Google Shape;125;p6"/>
          <p:cNvSpPr txBox="1"/>
          <p:nvPr/>
        </p:nvSpPr>
        <p:spPr>
          <a:xfrm>
            <a:off x="721826" y="1384355"/>
            <a:ext cx="8001000" cy="35376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Main Lesson Teaching</a:t>
            </a:r>
            <a:endParaRPr/>
          </a:p>
          <a:p>
            <a:pPr indent="-228600" lvl="0" marL="228600" marR="0" rtl="0" algn="l">
              <a:lnSpc>
                <a:spcPct val="90000"/>
              </a:lnSpc>
              <a:spcBef>
                <a:spcPts val="1000"/>
              </a:spcBef>
              <a:spcAft>
                <a:spcPts val="0"/>
              </a:spcAft>
              <a:buClr>
                <a:schemeClr val="dk1"/>
              </a:buClr>
              <a:buSzPts val="3600"/>
              <a:buFont typeface="Arial"/>
              <a:buChar char="•"/>
            </a:pPr>
            <a:r>
              <a:rPr lang="en-US" sz="3600">
                <a:solidFill>
                  <a:schemeClr val="dk1"/>
                </a:solidFill>
                <a:latin typeface="Calibri"/>
                <a:ea typeface="Calibri"/>
                <a:cs typeface="Calibri"/>
                <a:sym typeface="Calibri"/>
              </a:rPr>
              <a:t>God is our Savior.</a:t>
            </a:r>
            <a:endParaRPr/>
          </a:p>
        </p:txBody>
      </p:sp>
      <p:sp>
        <p:nvSpPr>
          <p:cNvPr id="126" name="Google Shape;126;p6"/>
          <p:cNvSpPr txBox="1"/>
          <p:nvPr/>
        </p:nvSpPr>
        <p:spPr>
          <a:xfrm>
            <a:off x="10935730" y="6203092"/>
            <a:ext cx="420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id="131" name="Google Shape;131;p7"/>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32" name="Google Shape;132;p7"/>
          <p:cNvSpPr txBox="1"/>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lang="en-US" sz="3200">
                <a:solidFill>
                  <a:schemeClr val="dk1"/>
                </a:solidFill>
                <a:latin typeface="Calibri"/>
                <a:ea typeface="Calibri"/>
                <a:cs typeface="Calibri"/>
                <a:sym typeface="Calibri"/>
              </a:rPr>
              <a:t>1.1  God is Our Savior</a:t>
            </a:r>
            <a:endParaRPr/>
          </a:p>
        </p:txBody>
      </p:sp>
      <p:sp>
        <p:nvSpPr>
          <p:cNvPr id="133" name="Google Shape;133;p7"/>
          <p:cNvSpPr txBox="1"/>
          <p:nvPr/>
        </p:nvSpPr>
        <p:spPr>
          <a:xfrm>
            <a:off x="813450" y="1328153"/>
            <a:ext cx="10565100" cy="45828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Memorize</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Titus 3:4-5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But when the goodness and loving kindness of God our Savior appeared.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He saved us, not because of works done by us in righteousness, but according to His own mercy, by the washing of regeneration and renewal of the Holy Spirit.</a:t>
            </a:r>
            <a:r>
              <a:rPr i="1" lang="en-US" sz="2800">
                <a:solidFill>
                  <a:schemeClr val="dk1"/>
                </a:solidFill>
                <a:latin typeface="Calibri"/>
                <a:ea typeface="Calibri"/>
                <a:cs typeface="Calibri"/>
                <a:sym typeface="Calibri"/>
              </a:rPr>
              <a:t> </a:t>
            </a:r>
            <a:endParaRPr sz="2800">
              <a:solidFill>
                <a:schemeClr val="dk1"/>
              </a:solidFill>
              <a:latin typeface="Calibri"/>
              <a:ea typeface="Calibri"/>
              <a:cs typeface="Calibri"/>
              <a:sym typeface="Calibri"/>
            </a:endParaRPr>
          </a:p>
        </p:txBody>
      </p:sp>
      <p:sp>
        <p:nvSpPr>
          <p:cNvPr id="134" name="Google Shape;134;p7"/>
          <p:cNvSpPr txBox="1"/>
          <p:nvPr/>
        </p:nvSpPr>
        <p:spPr>
          <a:xfrm>
            <a:off x="10935730" y="6203092"/>
            <a:ext cx="420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p8"/>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40" name="Google Shape;140;p8"/>
          <p:cNvSpPr txBox="1"/>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lang="en-US" sz="3200">
                <a:solidFill>
                  <a:schemeClr val="dk1"/>
                </a:solidFill>
                <a:latin typeface="Calibri"/>
                <a:ea typeface="Calibri"/>
                <a:cs typeface="Calibri"/>
                <a:sym typeface="Calibri"/>
              </a:rPr>
              <a:t>1.1  God is Our Savior</a:t>
            </a:r>
            <a:endParaRPr/>
          </a:p>
        </p:txBody>
      </p:sp>
      <p:sp>
        <p:nvSpPr>
          <p:cNvPr id="141" name="Google Shape;141;p8"/>
          <p:cNvSpPr txBox="1"/>
          <p:nvPr>
            <p:ph idx="1" type="body"/>
          </p:nvPr>
        </p:nvSpPr>
        <p:spPr>
          <a:xfrm>
            <a:off x="721815" y="1384531"/>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sz="3200"/>
          </a:p>
          <a:p>
            <a:pPr indent="-228600" lvl="0" marL="228600" rtl="0" algn="l">
              <a:lnSpc>
                <a:spcPct val="90000"/>
              </a:lnSpc>
              <a:spcBef>
                <a:spcPts val="1000"/>
              </a:spcBef>
              <a:spcAft>
                <a:spcPts val="0"/>
              </a:spcAft>
              <a:buClr>
                <a:schemeClr val="dk1"/>
              </a:buClr>
              <a:buSzPts val="3600"/>
              <a:buChar char="•"/>
            </a:pPr>
            <a:r>
              <a:rPr lang="en-US" sz="3600"/>
              <a:t>What has God done for you through Jesus Christ? </a:t>
            </a:r>
            <a:endParaRPr/>
          </a:p>
          <a:p>
            <a:pPr indent="-228600" lvl="0" marL="228600" rtl="0" algn="l">
              <a:lnSpc>
                <a:spcPct val="90000"/>
              </a:lnSpc>
              <a:spcBef>
                <a:spcPts val="1000"/>
              </a:spcBef>
              <a:spcAft>
                <a:spcPts val="0"/>
              </a:spcAft>
              <a:buClr>
                <a:schemeClr val="dk1"/>
              </a:buClr>
              <a:buSzPts val="3600"/>
              <a:buChar char="•"/>
            </a:pPr>
            <a:r>
              <a:rPr lang="en-US" sz="3600"/>
              <a:t>How does knowing God is your Savior encourage </a:t>
            </a:r>
            <a:br>
              <a:rPr lang="en-US" sz="3600"/>
            </a:br>
            <a:r>
              <a:rPr lang="en-US" sz="3600"/>
              <a:t>you today?</a:t>
            </a:r>
            <a:endParaRPr/>
          </a:p>
          <a:p>
            <a:pPr indent="-228600" lvl="0" marL="228600" rtl="0" algn="l">
              <a:lnSpc>
                <a:spcPct val="90000"/>
              </a:lnSpc>
              <a:spcBef>
                <a:spcPts val="1000"/>
              </a:spcBef>
              <a:spcAft>
                <a:spcPts val="0"/>
              </a:spcAft>
              <a:buClr>
                <a:schemeClr val="dk1"/>
              </a:buClr>
              <a:buSzPts val="3600"/>
              <a:buChar char="•"/>
            </a:pPr>
            <a:r>
              <a:rPr lang="en-US" sz="3600"/>
              <a:t>Who needs to hear the truth that God is our Savior? </a:t>
            </a:r>
            <a:endParaRPr/>
          </a:p>
        </p:txBody>
      </p:sp>
      <p:sp>
        <p:nvSpPr>
          <p:cNvPr id="142" name="Google Shape;142;p8"/>
          <p:cNvSpPr txBox="1"/>
          <p:nvPr/>
        </p:nvSpPr>
        <p:spPr>
          <a:xfrm>
            <a:off x="10935730" y="6203092"/>
            <a:ext cx="420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id="147" name="Google Shape;147;p9"/>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48" name="Google Shape;148;p9"/>
          <p:cNvSpPr txBox="1"/>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lang="en-US" sz="3200">
                <a:solidFill>
                  <a:schemeClr val="dk1"/>
                </a:solidFill>
                <a:latin typeface="Calibri"/>
                <a:ea typeface="Calibri"/>
                <a:cs typeface="Calibri"/>
                <a:sym typeface="Calibri"/>
              </a:rPr>
              <a:t>1.1  God is Our Savior</a:t>
            </a:r>
            <a:endParaRPr/>
          </a:p>
        </p:txBody>
      </p:sp>
      <p:sp>
        <p:nvSpPr>
          <p:cNvPr id="149" name="Google Shape;149;p9"/>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sz="3200"/>
          </a:p>
          <a:p>
            <a:pPr indent="-254000" lvl="0" marL="228600" rtl="0" algn="l">
              <a:lnSpc>
                <a:spcPct val="90000"/>
              </a:lnSpc>
              <a:spcBef>
                <a:spcPts val="1000"/>
              </a:spcBef>
              <a:spcAft>
                <a:spcPts val="0"/>
              </a:spcAft>
              <a:buClr>
                <a:schemeClr val="dk1"/>
              </a:buClr>
              <a:buSzPts val="4000"/>
              <a:buChar char="•"/>
            </a:pPr>
            <a:r>
              <a:rPr lang="en-US" sz="4000"/>
              <a:t>God loved us even when we were sinners. He made a way to save us. </a:t>
            </a:r>
            <a:endParaRPr sz="3600"/>
          </a:p>
          <a:p>
            <a:pPr indent="-254000" lvl="0" marL="228600" rtl="0" algn="l">
              <a:lnSpc>
                <a:spcPct val="90000"/>
              </a:lnSpc>
              <a:spcBef>
                <a:spcPts val="1000"/>
              </a:spcBef>
              <a:spcAft>
                <a:spcPts val="0"/>
              </a:spcAft>
              <a:buClr>
                <a:schemeClr val="dk1"/>
              </a:buClr>
              <a:buSzPts val="4000"/>
              <a:buChar char="•"/>
            </a:pPr>
            <a:r>
              <a:rPr lang="en-US" sz="4000"/>
              <a:t>When we accept God’s offer of salvation through Jesus’ death, our sins are forgiven, we are made new in Christ, and the Holy Spirit lives in us to help us make good choices. </a:t>
            </a:r>
            <a:endParaRPr/>
          </a:p>
        </p:txBody>
      </p:sp>
      <p:sp>
        <p:nvSpPr>
          <p:cNvPr id="150" name="Google Shape;150;p9"/>
          <p:cNvSpPr txBox="1"/>
          <p:nvPr/>
        </p:nvSpPr>
        <p:spPr>
          <a:xfrm>
            <a:off x="10935730" y="6203092"/>
            <a:ext cx="420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