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jkzu77qjuTlit7i72si1Ahz7maX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56" name="Google Shape;156;p10"/>
          <p:cNvSpPr txBox="1"/>
          <p:nvPr/>
        </p:nvSpPr>
        <p:spPr>
          <a:xfrm>
            <a:off x="72181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57097"/>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gave us the Holy Spirit to guide us in truth and help us understand the Bible.</a:t>
            </a:r>
            <a:r>
              <a:rPr b="1" lang="en-US"/>
              <a:t> </a:t>
            </a:r>
            <a:endParaRPr/>
          </a:p>
          <a:p>
            <a:pPr indent="0" lvl="0" marL="0" rtl="0" algn="l">
              <a:lnSpc>
                <a:spcPct val="90000"/>
              </a:lnSpc>
              <a:spcBef>
                <a:spcPts val="1000"/>
              </a:spcBef>
              <a:spcAft>
                <a:spcPts val="0"/>
              </a:spcAft>
              <a:buClr>
                <a:schemeClr val="dk1"/>
              </a:buClr>
              <a:buSzPts val="2800"/>
              <a:buNone/>
            </a:pPr>
            <a:r>
              <a:rPr lang="en-US"/>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0" name="Google Shape;100;p3"/>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gave the Holy Spirit to believers.</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8" name="Google Shape;108;p4"/>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illuminates Scripture.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4891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can understand the truths of Scripture.</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24" name="Google Shape;124;p6"/>
          <p:cNvSpPr txBox="1"/>
          <p:nvPr>
            <p:ph idx="1" type="body"/>
          </p:nvPr>
        </p:nvSpPr>
        <p:spPr>
          <a:xfrm>
            <a:off x="721825" y="1371080"/>
            <a:ext cx="8245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will desire the read God’s Word. </a:t>
            </a:r>
            <a:endParaRPr/>
          </a:p>
        </p:txBody>
      </p:sp>
      <p:sp>
        <p:nvSpPr>
          <p:cNvPr id="125" name="Google Shape;125;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John 14:26 </a:t>
            </a:r>
            <a:endParaRPr/>
          </a:p>
          <a:p>
            <a:pPr indent="0" lvl="0" marL="0" rtl="0" algn="l">
              <a:lnSpc>
                <a:spcPct val="90000"/>
              </a:lnSpc>
              <a:spcBef>
                <a:spcPts val="1000"/>
              </a:spcBef>
              <a:spcAft>
                <a:spcPts val="0"/>
              </a:spcAft>
              <a:buClr>
                <a:schemeClr val="dk1"/>
              </a:buClr>
              <a:buSzPts val="3600"/>
              <a:buNone/>
            </a:pPr>
            <a:r>
              <a:rPr i="1" lang="en-US" sz="3600"/>
              <a:t>But the Helper, the Holy Spirit, whom the Father will send in My name, He will teach you all things and bring to your remembrance all that I have said to you.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Who helps us understand Scripture? </a:t>
            </a:r>
            <a:endParaRPr/>
          </a:p>
          <a:p>
            <a:pPr indent="-228600" lvl="0" marL="228600" rtl="0" algn="l">
              <a:lnSpc>
                <a:spcPct val="90000"/>
              </a:lnSpc>
              <a:spcBef>
                <a:spcPts val="1000"/>
              </a:spcBef>
              <a:spcAft>
                <a:spcPts val="0"/>
              </a:spcAft>
              <a:buClr>
                <a:schemeClr val="dk1"/>
              </a:buClr>
              <a:buSzPts val="3600"/>
              <a:buChar char="•"/>
            </a:pPr>
            <a:r>
              <a:rPr lang="en-US" sz="3600"/>
              <a:t>Why do we need the Holy Spirit to help us when we read the Bible? </a:t>
            </a:r>
            <a:endParaRPr/>
          </a:p>
          <a:p>
            <a:pPr indent="-228600" lvl="0" marL="228600" rtl="0" algn="l">
              <a:lnSpc>
                <a:spcPct val="90000"/>
              </a:lnSpc>
              <a:spcBef>
                <a:spcPts val="1000"/>
              </a:spcBef>
              <a:spcAft>
                <a:spcPts val="0"/>
              </a:spcAft>
              <a:buClr>
                <a:schemeClr val="dk1"/>
              </a:buClr>
              <a:buSzPts val="3600"/>
              <a:buChar char="•"/>
            </a:pPr>
            <a:r>
              <a:rPr lang="en-US" sz="3600"/>
              <a:t>How can you allow the Holy Spirit to help you understand God’s Word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gave us the Holy Spirit to help us understand who God is and how He wants us to live. </a:t>
            </a:r>
            <a:endParaRPr/>
          </a:p>
          <a:p>
            <a:pPr indent="-228600" lvl="0" marL="228600" rtl="0" algn="l">
              <a:lnSpc>
                <a:spcPct val="90000"/>
              </a:lnSpc>
              <a:spcBef>
                <a:spcPts val="1000"/>
              </a:spcBef>
              <a:spcAft>
                <a:spcPts val="0"/>
              </a:spcAft>
              <a:buClr>
                <a:schemeClr val="dk1"/>
              </a:buClr>
              <a:buSzPts val="3600"/>
              <a:buChar char="•"/>
            </a:pPr>
            <a:r>
              <a:rPr lang="en-US" sz="3600"/>
              <a:t>When we read God’s Word, we can ask the Holy Spirit to help shine His light on what we are reading so that we understand who God is and how God wants us </a:t>
            </a:r>
            <a:br>
              <a:rPr lang="en-US" sz="3600"/>
            </a:br>
            <a:r>
              <a:rPr lang="en-US" sz="3600"/>
              <a:t>to live.</a:t>
            </a:r>
            <a:r>
              <a:rPr b="1" lang="en-US"/>
              <a:t> </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