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g2Rm9mfYtfNR/Z4/RUmGIjIlDG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obedience show their love for God when they obey quickly with a good attitude.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relationship </a:t>
            </a:r>
            <a:br>
              <a:rPr lang="en-US" sz="3600"/>
            </a:br>
            <a:r>
              <a:rPr lang="en-US" sz="3600"/>
              <a:t>with God.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keep God’s commands.</a:t>
            </a:r>
            <a:r>
              <a:rPr b="1" lang="en-US"/>
              <a:t> </a:t>
            </a:r>
            <a:r>
              <a:rPr lang="en-US" sz="3600"/>
              <a:t>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humble attitude.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display their love to God. 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love Me, you will keep My commandments.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sometimes hard to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hard to have a right attitude when we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God’s Word and prayer help you with your attitude toward those in authority?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be an agent of obedience in your home? school?</a:t>
            </a:r>
            <a:r>
              <a:rPr b="1" lang="en-US"/>
              <a:t> </a:t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668740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gave us rules to protect us, help us, and keep us safe. He placed in our lives authority figures we need to obey.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display our love for God when we humbly obey God’s Word and those in authority over us.</a:t>
            </a:r>
            <a:endParaRPr sz="44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