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g7RFnrOo2qbNdUGi2u8TvyLkFn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Good Shepherd. He knows those who follow Him, and He will lead, protect, and care for those who belong to Him.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protects us and meets our needs.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guides us and helps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is always with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10:14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am the Good Shepherd. I know My own and my own know Me.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is Jesus like a shepherd?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we become a part of His flock?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trust the Good Shepherd to lead you at school or at home this week?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 who willingly died for us.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we trust Jesus as Savior, we belong to Him. He loves, leads, protects, cares for, and offers eternal life for those in His flock.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