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it6THz2zmH3DVVDbpRn64I+TrZ2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2566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b="1"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can be agents of courage because God is always with us and gives us His strength to bravely face every situation in life.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10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have a relationship with God.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know that God is always </a:t>
            </a:r>
            <a:br>
              <a:rPr lang="en-US" sz="3600"/>
            </a:br>
            <a:r>
              <a:rPr lang="en-US" sz="3600"/>
              <a:t>with them.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focus on God, not </a:t>
            </a:r>
            <a:br>
              <a:rPr lang="en-US" sz="3600"/>
            </a:br>
            <a:r>
              <a:rPr lang="en-US" sz="3600"/>
              <a:t>their problems.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trust God’s plan for </a:t>
            </a:r>
            <a:br>
              <a:rPr lang="en-US" sz="3600"/>
            </a:br>
            <a:r>
              <a:rPr lang="en-US" sz="3600"/>
              <a:t>their lives.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Joshua 1:9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I not commanded you? Be strong and courageous. Do not be frightened, and do not be dismayed, for the LORD your God is with you wherever you go.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 help you through a tough situation you are facing now?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focus on God instead of your problem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verses from this lesson can help you be an agent of courage this week?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always with us. He will work out every situation for our good.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become agents of courage when we focus our thinking on God’s Word and promises instead of our problems, knowing He will help us be brave enough to face any situation.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