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C1F5BD-E195-4649-A648-1F78D09BD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7751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A4D2A4-A108-734B-99EB-A90790F9E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EF362D-F634-AD46-9518-B3666808C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2458097"/>
            <a:ext cx="10776279" cy="40205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The Holy Spirit told the writers of the Bible exactly what to write. We can believe with confidence that the Bible contains God’s inspired words.</a:t>
            </a:r>
            <a:r>
              <a:rPr lang="en-US" dirty="0"/>
              <a:t> 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E0CA615-B593-AA49-A669-5BF6219AE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sz="3600" dirty="0"/>
          </a:p>
          <a:p>
            <a:r>
              <a:rPr lang="en-US" sz="3600" dirty="0"/>
              <a:t>The Bible is inspired by God.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9CE54C-CC45-CC4D-8188-664C140CF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120F287C-FC82-294F-A738-96C82916C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345679C-A66B-4648-8DD6-8D34CEF4A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</a:p>
          <a:p>
            <a:r>
              <a:rPr lang="en-US" sz="3600" dirty="0"/>
              <a:t>The Bible is true.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8DBD6-2872-CC45-9F33-6DCB6DE6BF65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4107279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7BF175F-82BA-6A42-854F-2D76D1274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The Bible is for you and me!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8001000" cy="3537546"/>
          </a:xfrm>
        </p:spPr>
        <p:txBody>
          <a:bodyPr/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The Bible is profitable for us.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364084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F1D3F1-421D-474A-8688-BE6DF73B1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1625754"/>
            <a:ext cx="10565065" cy="458284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Memorize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b="1" i="1" dirty="0"/>
              <a:t>2 Timothy 3:16-17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All scripture is given by inspiration of God, and is profitable for doctrine, for reproof, for correction, for instruction in righteousness: that the man of God may be perfect, </a:t>
            </a:r>
            <a:r>
              <a:rPr lang="en-US" sz="3600" i="1" dirty="0" err="1"/>
              <a:t>throughly</a:t>
            </a:r>
            <a:r>
              <a:rPr lang="en-US" sz="3600" i="1"/>
              <a:t> furnished unto all good works.</a:t>
            </a: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3600" i="1" dirty="0"/>
              <a:t> </a:t>
            </a:r>
            <a:endParaRPr lang="en-US" sz="3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8230C6D-BFF6-EE45-8FD7-1328D1E19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3600" dirty="0"/>
              <a:t>What does it mean that God’s Word was inspired? </a:t>
            </a:r>
          </a:p>
          <a:p>
            <a:r>
              <a:rPr lang="en-US" sz="3600" dirty="0"/>
              <a:t>Who inspired the writers of the Bible? </a:t>
            </a:r>
          </a:p>
          <a:p>
            <a:r>
              <a:rPr lang="en-US" sz="3600" dirty="0"/>
              <a:t>How can the Bible be profitable to you this week in a specific situation you are facing? </a:t>
            </a:r>
          </a:p>
          <a:p>
            <a:r>
              <a:rPr lang="en-US" sz="3600" dirty="0"/>
              <a:t>How can reading God’s Word be profitable to you in your relationship with others? 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r>
              <a:rPr lang="en-US" sz="3200" dirty="0"/>
              <a:t> </a:t>
            </a:r>
          </a:p>
          <a:p>
            <a:pPr marL="0" indent="0">
              <a:buNone/>
            </a:pP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14621EA-102D-724D-A0FD-10FC87875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2.2  The Bible Is God’s Inspired Word</a:t>
            </a:r>
            <a:endParaRPr lang="en-US" sz="3200" b="1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3600" dirty="0"/>
              <a:t>We know the Bible is 100 per cent true because the Holy Spirit told the writers what to write. </a:t>
            </a:r>
          </a:p>
          <a:p>
            <a:r>
              <a:rPr lang="en-US" sz="3600" dirty="0"/>
              <a:t>All of the Bible is profitable and changes us to be more like Christ, because the Bible contains the very words of God, written to us.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420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305</Words>
  <Application>Microsoft Macintosh PowerPoint</Application>
  <PresentationFormat>Widescreen</PresentationFormat>
  <Paragraphs>46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2.2  The Bible Is God’s Inspired Word</vt:lpstr>
      <vt:lpstr>2.2  The Bible Is God’s Inspired Word</vt:lpstr>
      <vt:lpstr>2.2  The Bible Is God’s Inspired Word</vt:lpstr>
      <vt:lpstr>2.2  The Bible Is God’s Inspired Word</vt:lpstr>
      <vt:lpstr>2.2  The Bible Is God’s Inspired Word</vt:lpstr>
      <vt:lpstr>2.2  The Bible Is God’s Inspired Word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19</cp:revision>
  <dcterms:created xsi:type="dcterms:W3CDTF">2018-07-11T19:32:05Z</dcterms:created>
  <dcterms:modified xsi:type="dcterms:W3CDTF">2025-09-06T21:40:46Z</dcterms:modified>
</cp:coreProperties>
</file>