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5" r:id="rId7"/>
    <p:sldId id="266"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F1D0E5-49B8-5A43-B259-26894BB86650}"/>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75119" cy="276999"/>
          </a:xfrm>
          <a:prstGeom prst="rect">
            <a:avLst/>
          </a:prstGeom>
          <a:noFill/>
        </p:spPr>
        <p:txBody>
          <a:bodyPr wrap="none" rtlCol="0">
            <a:spAutoFit/>
          </a:bodyPr>
          <a:lstStyle/>
          <a:p>
            <a:r>
              <a:rPr lang="en-US" sz="1200" b="1" dirty="0"/>
              <a:t>© 2018 Awana® Clubs International. 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A4D2A4-A108-734B-99EB-A90790F9E284}"/>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2.3  The Bible Lights Our Path</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EF362D-F634-AD46-9518-B3666808C6CD}"/>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4020524"/>
          </a:xfrm>
        </p:spPr>
        <p:txBody>
          <a:bodyPr>
            <a:normAutofit/>
          </a:bodyPr>
          <a:lstStyle/>
          <a:p>
            <a:pPr marL="0" indent="0">
              <a:buNone/>
            </a:pPr>
            <a:r>
              <a:rPr lang="en-US" sz="3600" b="1" i="1" dirty="0"/>
              <a:t>Lesson Summary</a:t>
            </a:r>
            <a:endParaRPr lang="en-US" dirty="0"/>
          </a:p>
          <a:p>
            <a:pPr marL="0" indent="0">
              <a:buNone/>
            </a:pPr>
            <a:r>
              <a:rPr lang="en-US" sz="3600" dirty="0"/>
              <a:t>God gave us the Holy Spirit to guide us in truth and help us understand the Bible.</a:t>
            </a:r>
            <a:r>
              <a:rPr lang="en-US" b="1" dirty="0"/>
              <a:t> </a:t>
            </a:r>
            <a:endParaRPr lang="en-US" dirty="0"/>
          </a:p>
          <a:p>
            <a:pPr marL="0" indent="0">
              <a:buNone/>
            </a:pPr>
            <a:r>
              <a:rPr lang="en-US" dirty="0"/>
              <a:t>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0CA615-B593-AA49-A669-5BF6219AEBA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sz="3600" dirty="0"/>
          </a:p>
          <a:p>
            <a:r>
              <a:rPr lang="en-US" sz="3600" dirty="0"/>
              <a:t>God gave the Holy Spirit to believers.</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29CE54C-CC45-CC4D-8188-664C140CFF6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The Holy Spirit illuminates Scripture.</a:t>
            </a:r>
          </a:p>
          <a:p>
            <a:pPr marL="0" indent="0">
              <a:buNone/>
            </a:pPr>
            <a:endParaRPr lang="en-US" sz="3600"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489086" cy="3537546"/>
          </a:xfrm>
        </p:spPr>
        <p:txBody>
          <a:bodyPr/>
          <a:lstStyle/>
          <a:p>
            <a:pPr marL="0" indent="0">
              <a:buNone/>
            </a:pPr>
            <a:r>
              <a:rPr lang="en-US" sz="3600" b="1" i="1" dirty="0"/>
              <a:t>Main Lesson Teaching</a:t>
            </a:r>
            <a:endParaRPr lang="en-US" dirty="0"/>
          </a:p>
          <a:p>
            <a:r>
              <a:rPr lang="en-US" sz="3600" dirty="0"/>
              <a:t>We can understand the truths of Scripture.</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2671055"/>
            <a:ext cx="8245895" cy="3537546"/>
          </a:xfrm>
        </p:spPr>
        <p:txBody>
          <a:bodyPr/>
          <a:lstStyle/>
          <a:p>
            <a:pPr marL="0" indent="0">
              <a:buNone/>
            </a:pPr>
            <a:r>
              <a:rPr lang="en-US" sz="3600" b="1" i="1" dirty="0"/>
              <a:t>Main Lesson Teaching</a:t>
            </a:r>
            <a:endParaRPr lang="en-US" dirty="0"/>
          </a:p>
          <a:p>
            <a:r>
              <a:rPr lang="en-US" sz="3600" dirty="0"/>
              <a:t>We will desire the read God’s Word. </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364084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1625754"/>
            <a:ext cx="10565065" cy="4582848"/>
          </a:xfrm>
        </p:spPr>
        <p:txBody>
          <a:bodyPr>
            <a:noAutofit/>
          </a:bodyPr>
          <a:lstStyle/>
          <a:p>
            <a:pPr marL="0" indent="0">
              <a:lnSpc>
                <a:spcPct val="100000"/>
              </a:lnSpc>
              <a:buNone/>
            </a:pPr>
            <a:r>
              <a:rPr lang="en-US" sz="3600" b="1" i="1" dirty="0"/>
              <a:t>Memorize</a:t>
            </a:r>
            <a:endParaRPr lang="en-US" sz="3600" dirty="0"/>
          </a:p>
          <a:p>
            <a:pPr marL="0" indent="0">
              <a:lnSpc>
                <a:spcPct val="100000"/>
              </a:lnSpc>
              <a:buNone/>
            </a:pPr>
            <a:r>
              <a:rPr lang="en-US" sz="3600" b="1" i="1" dirty="0"/>
              <a:t>John 14:26 </a:t>
            </a:r>
            <a:endParaRPr lang="en-US" dirty="0"/>
          </a:p>
          <a:p>
            <a:pPr marL="0" indent="0">
              <a:buNone/>
            </a:pPr>
            <a:r>
              <a:rPr lang="en-US" sz="3600" i="1"/>
              <a:t>But the Comforter, which is the Holy Ghost, whom the Father will send in My name, He shall teach you all things, and bring all things to your remembrance, whatsoever I have said unto you.</a:t>
            </a:r>
            <a:r>
              <a:rPr lang="en-US" sz="3600" i="1" dirty="0"/>
              <a:t>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683636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230C6D-BFF6-EE45-8FD7-1328D1E19D92}"/>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2.3  The Bible Lights Our Path</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Who helps us understand Scripture? </a:t>
            </a:r>
          </a:p>
          <a:p>
            <a:r>
              <a:rPr lang="en-US" sz="3600" dirty="0"/>
              <a:t>Why do we need the Holy Spirit to help us when we read the Bible? </a:t>
            </a:r>
          </a:p>
          <a:p>
            <a:r>
              <a:rPr lang="en-US" sz="3600" dirty="0"/>
              <a:t>How can you allow the Holy Spirit to help you understand God’s Word this week? </a:t>
            </a:r>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14621EA-102D-724D-A0FD-10FC878757CA}"/>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2.3  The Bible Lights Our Path</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God gave us the Holy Spirit to help us understand who God is and how He wants us to live. </a:t>
            </a:r>
          </a:p>
          <a:p>
            <a:r>
              <a:rPr lang="en-US" sz="3600" dirty="0"/>
              <a:t>When we read God’s Word, we can ask the Holy Spirit to help shine His light on what we are reading so that we understand who God is and how God wants </a:t>
            </a:r>
            <a:r>
              <a:rPr lang="en-US" sz="3600"/>
              <a:t>us </a:t>
            </a:r>
            <a:br>
              <a:rPr lang="en-US" sz="3600"/>
            </a:br>
            <a:r>
              <a:rPr lang="en-US" sz="3600"/>
              <a:t>to </a:t>
            </a:r>
            <a:r>
              <a:rPr lang="en-US" sz="3600" dirty="0"/>
              <a:t>live.</a:t>
            </a:r>
            <a:r>
              <a:rPr lang="en-US" b="1" dirty="0"/>
              <a:t> </a:t>
            </a:r>
            <a:endParaRPr lang="en-US" dirty="0"/>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TotalTime>
  <Words>286</Words>
  <Application>Microsoft Macintosh PowerPoint</Application>
  <PresentationFormat>Widescreen</PresentationFormat>
  <Paragraphs>46</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2.3  The Bible Lights Our Path</vt:lpstr>
      <vt:lpstr>2.3  The Bible Lights Our Path</vt:lpstr>
      <vt:lpstr>2.3  The Bible Lights Our Path</vt:lpstr>
      <vt:lpstr>2.3  The Bible Lights Our Path</vt:lpstr>
      <vt:lpstr>2.3  The Bible Lights Our Path</vt:lpstr>
      <vt:lpstr>2.3  The Bible Lights Our Path</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18</cp:revision>
  <dcterms:created xsi:type="dcterms:W3CDTF">2018-07-11T19:32:05Z</dcterms:created>
  <dcterms:modified xsi:type="dcterms:W3CDTF">2025-09-06T21:41:05Z</dcterms:modified>
</cp:coreProperties>
</file>