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6451265-743B-794F-9F45-029C1E538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Bible is our trustworthy guide for life. All the answers we need for any situation we face can be </a:t>
            </a:r>
            <a:br>
              <a:rPr lang="en-US" sz="3600" dirty="0"/>
            </a:br>
            <a:r>
              <a:rPr lang="en-US" sz="3600" dirty="0"/>
              <a:t>found in God’s Word.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39376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The Bible has the power to tell us what is truth.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contains the answers we need.</a:t>
            </a:r>
            <a:r>
              <a:rPr lang="en-US" b="1" dirty="0"/>
              <a:t> 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need to rely on the authority of God’s Word.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2 Peter 1:16</a:t>
            </a:r>
            <a:endParaRPr lang="en-US" dirty="0"/>
          </a:p>
          <a:p>
            <a:pPr marL="0" indent="0">
              <a:buNone/>
            </a:pPr>
            <a:r>
              <a:rPr lang="en-US" sz="3600" i="1"/>
              <a:t>For we have not followed cunningly devised fables, when we made known unto you the power and coming of our Lord Jesus Christ, but were eyewitnesses of His majesty.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Why should the Bible be trustworthy in your life? </a:t>
            </a:r>
          </a:p>
          <a:p>
            <a:r>
              <a:rPr lang="en-US" sz="3600" dirty="0"/>
              <a:t>How can reading the Bible help you in a tough situation this week? </a:t>
            </a:r>
          </a:p>
          <a:p>
            <a:r>
              <a:rPr lang="en-US" sz="3600" dirty="0"/>
              <a:t>How can God's Word offer you encouragement and comfort this week?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The Bible has the power to be our authority because it is the Word of God. </a:t>
            </a:r>
          </a:p>
          <a:p>
            <a:r>
              <a:rPr lang="en-US" sz="3600" dirty="0"/>
              <a:t>The Bible is trustworthy to tell us what is true and what is false. </a:t>
            </a:r>
          </a:p>
          <a:p>
            <a:r>
              <a:rPr lang="en-US" sz="3600" dirty="0"/>
              <a:t>The Bible contains every answer we need to handle situations we face in our lives.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2.6  The Bible Is Trustworthy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259</Words>
  <Application>Microsoft Macintosh PowerPoint</Application>
  <PresentationFormat>Widescreen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2.6  The Bible Is Trustworthy</vt:lpstr>
      <vt:lpstr>2.6  The Bible Is Trustworthy</vt:lpstr>
      <vt:lpstr>2.6  The Bible Is Trustworthy</vt:lpstr>
      <vt:lpstr>2.6  The Bible Is Trustworthy</vt:lpstr>
      <vt:lpstr>2.6  The Bible Is Trustworthy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27</cp:revision>
  <dcterms:created xsi:type="dcterms:W3CDTF">2018-07-11T19:32:05Z</dcterms:created>
  <dcterms:modified xsi:type="dcterms:W3CDTF">2025-09-06T21:42:07Z</dcterms:modified>
</cp:coreProperties>
</file>