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B145A2-F004-634C-80CE-39BA5E73B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3.4  I Am the Good Shepherd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600" dirty="0"/>
              <a:t>Jesus is the Good Shepherd. He knows those who follow Him, and He will lead, protect, and care for those who belong to Him.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Good Shepherd.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He protects us and meets our needs.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He guides us and helps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He is always with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10549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800868" y="1758743"/>
            <a:ext cx="10565065" cy="26979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10:14</a:t>
            </a:r>
            <a:br>
              <a:rPr lang="en-US" dirty="0"/>
            </a:br>
            <a:r>
              <a:rPr lang="en-US" sz="3600" i="1" dirty="0"/>
              <a:t>I am the good shepherd, and know My sheep, and am known of Mine.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3.4  I Am the Good Shepherd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is Jesus like a shepherd? </a:t>
            </a:r>
          </a:p>
          <a:p>
            <a:r>
              <a:rPr lang="en-US" sz="3600" dirty="0"/>
              <a:t>How do we become a part of His flock? </a:t>
            </a:r>
          </a:p>
          <a:p>
            <a:r>
              <a:rPr lang="en-US" sz="3600" dirty="0"/>
              <a:t>How can you trust the Good Shepherd to lead you at school or at home this week? </a:t>
            </a:r>
            <a:endParaRPr lang="en-US" sz="44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3.4  I Am the Good Shepherd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the Good Shepherd who willingly died for us. </a:t>
            </a:r>
          </a:p>
          <a:p>
            <a:r>
              <a:rPr lang="en-US" sz="3600" dirty="0"/>
              <a:t>When we trust Jesus as Savior, we belong to Him. He loves, leads, protects, cares for, and offers eternal life for those in His flock.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</TotalTime>
  <Words>258</Words>
  <Application>Microsoft Macintosh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3.4  I Am the Good Shepherd</vt:lpstr>
      <vt:lpstr>3.4  I Am the Good Shepherd</vt:lpstr>
      <vt:lpstr>3.4  I Am the Good Shepherd</vt:lpstr>
      <vt:lpstr>3.4  I Am the Good Shepherd</vt:lpstr>
      <vt:lpstr>3.4  I Am the Good Shepherd</vt:lpstr>
      <vt:lpstr>3.4  I Am the Good Shepherd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38</cp:revision>
  <dcterms:created xsi:type="dcterms:W3CDTF">2018-07-11T19:32:05Z</dcterms:created>
  <dcterms:modified xsi:type="dcterms:W3CDTF">2025-09-06T21:44:14Z</dcterms:modified>
</cp:coreProperties>
</file>