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gY/0iOYY1gBvjw0V7RV38mMuDJP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1.1  God is Our Savior</a:t>
            </a:r>
            <a:endParaRPr b="1"/>
          </a:p>
        </p:txBody>
      </p:sp>
      <p:sp>
        <p:nvSpPr>
          <p:cNvPr id="156" name="Google Shape;156;p10"/>
          <p:cNvSpPr txBox="1"/>
          <p:nvPr/>
        </p:nvSpPr>
        <p:spPr>
          <a:xfrm>
            <a:off x="72336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476472"/>
            <a:ext cx="107763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Even though we were sinners who deserved eternal death, God loved us and made a way for us to be right with Him. If we accept His offer of salvation, our sins are forgiven and we have a new life in Him.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100" name="Google Shape;100;p3"/>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need a Savior.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loves us.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116" name="Google Shape;116;p5"/>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sent Jesus to take our punishment.</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1.1  God is Our Savior</a:t>
            </a:r>
            <a:endParaRPr b="1"/>
          </a:p>
        </p:txBody>
      </p:sp>
      <p:sp>
        <p:nvSpPr>
          <p:cNvPr id="124" name="Google Shape;124;p6"/>
          <p:cNvSpPr txBox="1"/>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Main Lesson Teaching</a:t>
            </a:r>
            <a:endParaRPr/>
          </a:p>
          <a:p>
            <a:pPr indent="-228600" lvl="0" marL="228600" marR="0" rtl="0" algn="l">
              <a:lnSpc>
                <a:spcPct val="90000"/>
              </a:lnSpc>
              <a:spcBef>
                <a:spcPts val="1000"/>
              </a:spcBef>
              <a:spcAft>
                <a:spcPts val="0"/>
              </a:spcAft>
              <a:buClr>
                <a:schemeClr val="dk1"/>
              </a:buClr>
              <a:buSzPts val="3600"/>
              <a:buFont typeface="Arial"/>
              <a:buChar char="•"/>
            </a:pPr>
            <a:r>
              <a:rPr lang="en-US" sz="3600">
                <a:solidFill>
                  <a:schemeClr val="dk1"/>
                </a:solidFill>
                <a:latin typeface="Calibri"/>
                <a:ea typeface="Calibri"/>
                <a:cs typeface="Calibri"/>
                <a:sym typeface="Calibri"/>
              </a:rPr>
              <a:t>God is our Savior.</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1.1  God is Our Savior</a:t>
            </a:r>
            <a:endParaRPr b="1"/>
          </a:p>
        </p:txBody>
      </p:sp>
      <p:sp>
        <p:nvSpPr>
          <p:cNvPr id="132" name="Google Shape;132;p7"/>
          <p:cNvSpPr txBox="1"/>
          <p:nvPr/>
        </p:nvSpPr>
        <p:spPr>
          <a:xfrm>
            <a:off x="721825" y="1394528"/>
            <a:ext cx="10565100" cy="4582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Titus 3:4-5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But after that the kindness and love of God our Savior toward man appeared.</a:t>
            </a:r>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Not by works of righteousness which we have done, but according to His mercy He saved us, by the washing of regeneration, and renewing of the Holy Ghost..</a:t>
            </a: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1.1  God is Our Savior</a:t>
            </a:r>
            <a:endParaRPr b="1"/>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sz="3200"/>
          </a:p>
          <a:p>
            <a:pPr indent="-228600" lvl="0" marL="228600" rtl="0" algn="l">
              <a:lnSpc>
                <a:spcPct val="90000"/>
              </a:lnSpc>
              <a:spcBef>
                <a:spcPts val="1000"/>
              </a:spcBef>
              <a:spcAft>
                <a:spcPts val="0"/>
              </a:spcAft>
              <a:buClr>
                <a:schemeClr val="dk1"/>
              </a:buClr>
              <a:buSzPts val="3600"/>
              <a:buChar char="•"/>
            </a:pPr>
            <a:r>
              <a:rPr lang="en-US" sz="3600"/>
              <a:t>What has God done for you through Jesus Christ? </a:t>
            </a:r>
            <a:endParaRPr/>
          </a:p>
          <a:p>
            <a:pPr indent="-228600" lvl="0" marL="228600" rtl="0" algn="l">
              <a:lnSpc>
                <a:spcPct val="90000"/>
              </a:lnSpc>
              <a:spcBef>
                <a:spcPts val="1000"/>
              </a:spcBef>
              <a:spcAft>
                <a:spcPts val="0"/>
              </a:spcAft>
              <a:buClr>
                <a:schemeClr val="dk1"/>
              </a:buClr>
              <a:buSzPts val="3600"/>
              <a:buChar char="•"/>
            </a:pPr>
            <a:r>
              <a:rPr lang="en-US" sz="3600"/>
              <a:t>How does knowing God is your Savior encourage </a:t>
            </a:r>
            <a:br>
              <a:rPr lang="en-US" sz="3600"/>
            </a:br>
            <a:r>
              <a:rPr lang="en-US" sz="3600"/>
              <a:t>you today?</a:t>
            </a:r>
            <a:endParaRPr/>
          </a:p>
          <a:p>
            <a:pPr indent="-228600" lvl="0" marL="228600" rtl="0" algn="l">
              <a:lnSpc>
                <a:spcPct val="90000"/>
              </a:lnSpc>
              <a:spcBef>
                <a:spcPts val="1000"/>
              </a:spcBef>
              <a:spcAft>
                <a:spcPts val="0"/>
              </a:spcAft>
              <a:buClr>
                <a:schemeClr val="dk1"/>
              </a:buClr>
              <a:buSzPts val="3600"/>
              <a:buChar char="•"/>
            </a:pPr>
            <a:r>
              <a:rPr lang="en-US" sz="3600"/>
              <a:t>Who needs to hear the truth that God is our Savior? </a:t>
            </a:r>
            <a:endParaRPr/>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1.1  God is Our Savior</a:t>
            </a:r>
            <a:endParaRPr b="1"/>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sz="3200"/>
          </a:p>
          <a:p>
            <a:pPr indent="-228600" lvl="0" marL="228600" rtl="0" algn="l">
              <a:lnSpc>
                <a:spcPct val="90000"/>
              </a:lnSpc>
              <a:spcBef>
                <a:spcPts val="1000"/>
              </a:spcBef>
              <a:spcAft>
                <a:spcPts val="0"/>
              </a:spcAft>
              <a:buClr>
                <a:schemeClr val="dk1"/>
              </a:buClr>
              <a:buSzPts val="3600"/>
              <a:buChar char="•"/>
            </a:pPr>
            <a:r>
              <a:rPr lang="en-US" sz="3600"/>
              <a:t>God loved us even when we were sinners. He made a way to save us. </a:t>
            </a:r>
            <a:endParaRPr sz="3600"/>
          </a:p>
          <a:p>
            <a:pPr indent="-254000" lvl="0" marL="228600" rtl="0" algn="l">
              <a:lnSpc>
                <a:spcPct val="90000"/>
              </a:lnSpc>
              <a:spcBef>
                <a:spcPts val="1000"/>
              </a:spcBef>
              <a:spcAft>
                <a:spcPts val="0"/>
              </a:spcAft>
              <a:buClr>
                <a:schemeClr val="dk1"/>
              </a:buClr>
              <a:buSzPts val="4000"/>
              <a:buChar char="•"/>
            </a:pPr>
            <a:r>
              <a:rPr lang="en-US" sz="3600"/>
              <a:t>When we accept God’s offer of salvation through Jesus’ death, our sins are forgiven, we are made new in Christ, and the Holy Spirit lives in us to help us make good choices.</a:t>
            </a:r>
            <a:r>
              <a:rPr lang="en-US" sz="4000"/>
              <a:t> </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