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6" roundtripDataSignature="AMtx7miY0c5t4HUXpb+RmbwCdxsZyXSDd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6"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0"/>
          <p:cNvSpPr/>
          <p:nvPr>
            <p:ph idx="2" type="pic"/>
          </p:nvPr>
        </p:nvSpPr>
        <p:spPr>
          <a:xfrm>
            <a:off x="5183188" y="987425"/>
            <a:ext cx="6172200" cy="4873625"/>
          </a:xfrm>
          <a:prstGeom prst="rect">
            <a:avLst/>
          </a:prstGeom>
          <a:noFill/>
          <a:ln>
            <a:noFill/>
          </a:ln>
        </p:spPr>
      </p:sp>
      <p:sp>
        <p:nvSpPr>
          <p:cNvPr id="64" name="Google Shape;64;p2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60" y="6203092"/>
            <a:ext cx="2775119"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u="none" cap="none" strike="noStrike">
                <a:solidFill>
                  <a:schemeClr val="dk1"/>
                </a:solidFill>
                <a:latin typeface="Calibri"/>
                <a:ea typeface="Calibri"/>
                <a:cs typeface="Calibri"/>
                <a:sym typeface="Calibri"/>
              </a:rPr>
              <a:t>© 2018 Awana® Clubs International. KJV</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5" name="Google Shape;155;p10"/>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2.1  The Bible Is God’s Revelation</a:t>
            </a:r>
            <a:endParaRPr b="1" sz="3200">
              <a:solidFill>
                <a:schemeClr val="dk1"/>
              </a:solidFill>
              <a:latin typeface="Calibri"/>
              <a:ea typeface="Calibri"/>
              <a:cs typeface="Calibri"/>
              <a:sym typeface="Calibri"/>
            </a:endParaRPr>
          </a:p>
        </p:txBody>
      </p:sp>
      <p:sp>
        <p:nvSpPr>
          <p:cNvPr id="156" name="Google Shape;156;p10"/>
          <p:cNvSpPr txBox="1"/>
          <p:nvPr/>
        </p:nvSpPr>
        <p:spPr>
          <a:xfrm>
            <a:off x="723364" y="1347188"/>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CUSTOMIZABLE SLIDE</a:t>
            </a:r>
            <a:endParaRPr/>
          </a:p>
        </p:txBody>
      </p:sp>
      <p:sp>
        <p:nvSpPr>
          <p:cNvPr id="157" name="Google Shape;157;p10"/>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357122"/>
            <a:ext cx="10776300" cy="4020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a:p>
          <a:p>
            <a:pPr indent="0" lvl="0" marL="0" rtl="0" algn="l">
              <a:lnSpc>
                <a:spcPct val="90000"/>
              </a:lnSpc>
              <a:spcBef>
                <a:spcPts val="1000"/>
              </a:spcBef>
              <a:spcAft>
                <a:spcPts val="0"/>
              </a:spcAft>
              <a:buClr>
                <a:schemeClr val="dk1"/>
              </a:buClr>
              <a:buSzPts val="3600"/>
              <a:buNone/>
            </a:pPr>
            <a:r>
              <a:rPr lang="en-US" sz="3600"/>
              <a:t>God has revealed Himself through creation and through His Word, the Bible. All people are without excuse when it comes to not knowing there is a God. </a:t>
            </a:r>
            <a:endParaRPr/>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2.1  The Bible Is God’s Revelation</a:t>
            </a:r>
            <a:endParaRPr b="1" sz="3200">
              <a:latin typeface="Calibri"/>
              <a:ea typeface="Calibri"/>
              <a:cs typeface="Calibri"/>
              <a:sym typeface="Calibri"/>
            </a:endParaRPr>
          </a:p>
        </p:txBody>
      </p:sp>
      <p:sp>
        <p:nvSpPr>
          <p:cNvPr id="93" name="Google Shape;93;p2"/>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2.1  The Bible Is God’s Revelation</a:t>
            </a:r>
            <a:endParaRPr b="1" sz="3200">
              <a:latin typeface="Calibri"/>
              <a:ea typeface="Calibri"/>
              <a:cs typeface="Calibri"/>
              <a:sym typeface="Calibri"/>
            </a:endParaRPr>
          </a:p>
        </p:txBody>
      </p:sp>
      <p:sp>
        <p:nvSpPr>
          <p:cNvPr id="100" name="Google Shape;100;p3"/>
          <p:cNvSpPr txBox="1"/>
          <p:nvPr>
            <p:ph idx="1" type="body"/>
          </p:nvPr>
        </p:nvSpPr>
        <p:spPr>
          <a:xfrm>
            <a:off x="721826" y="138433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sz="3600"/>
          </a:p>
          <a:p>
            <a:pPr indent="-228600" lvl="0" marL="228600" rtl="0" algn="l">
              <a:lnSpc>
                <a:spcPct val="90000"/>
              </a:lnSpc>
              <a:spcBef>
                <a:spcPts val="1000"/>
              </a:spcBef>
              <a:spcAft>
                <a:spcPts val="0"/>
              </a:spcAft>
              <a:buClr>
                <a:schemeClr val="dk1"/>
              </a:buClr>
              <a:buSzPts val="3600"/>
              <a:buChar char="•"/>
            </a:pPr>
            <a:r>
              <a:rPr lang="en-US" sz="3600"/>
              <a:t>God reveals Himself through nature. </a:t>
            </a:r>
            <a:endParaRPr/>
          </a:p>
        </p:txBody>
      </p:sp>
      <p:sp>
        <p:nvSpPr>
          <p:cNvPr id="101" name="Google Shape;101;p3"/>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2.1  The Bible Is God’s Revelation</a:t>
            </a:r>
            <a:endParaRPr b="1" sz="3200">
              <a:latin typeface="Calibri"/>
              <a:ea typeface="Calibri"/>
              <a:cs typeface="Calibri"/>
              <a:sym typeface="Calibri"/>
            </a:endParaRPr>
          </a:p>
        </p:txBody>
      </p:sp>
      <p:sp>
        <p:nvSpPr>
          <p:cNvPr id="108" name="Google Shape;108;p4"/>
          <p:cNvSpPr txBox="1"/>
          <p:nvPr>
            <p:ph idx="1" type="body"/>
          </p:nvPr>
        </p:nvSpPr>
        <p:spPr>
          <a:xfrm>
            <a:off x="721826" y="135783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Man knows there is a God. </a:t>
            </a:r>
            <a:endParaRPr/>
          </a:p>
          <a:p>
            <a:pPr indent="0" lvl="0" marL="0" rtl="0" algn="l">
              <a:lnSpc>
                <a:spcPct val="90000"/>
              </a:lnSpc>
              <a:spcBef>
                <a:spcPts val="1000"/>
              </a:spcBef>
              <a:spcAft>
                <a:spcPts val="0"/>
              </a:spcAft>
              <a:buClr>
                <a:schemeClr val="dk1"/>
              </a:buClr>
              <a:buSzPts val="3600"/>
              <a:buNone/>
            </a:pPr>
            <a:r>
              <a:t/>
            </a:r>
            <a:endParaRPr sz="3600"/>
          </a:p>
        </p:txBody>
      </p:sp>
      <p:sp>
        <p:nvSpPr>
          <p:cNvPr id="109" name="Google Shape;109;p4"/>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2.1  The Bible Is God’s Revelation</a:t>
            </a:r>
            <a:endParaRPr b="1" sz="3200">
              <a:latin typeface="Calibri"/>
              <a:ea typeface="Calibri"/>
              <a:cs typeface="Calibri"/>
              <a:sym typeface="Calibri"/>
            </a:endParaRPr>
          </a:p>
        </p:txBody>
      </p:sp>
      <p:sp>
        <p:nvSpPr>
          <p:cNvPr id="116" name="Google Shape;116;p5"/>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reveals who He is through the Bible.</a:t>
            </a:r>
            <a:endParaRPr/>
          </a:p>
        </p:txBody>
      </p:sp>
      <p:sp>
        <p:nvSpPr>
          <p:cNvPr id="117" name="Google Shape;117;p5"/>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2.1  The Bible Is God’s Revelation</a:t>
            </a:r>
            <a:endParaRPr b="1" sz="3200">
              <a:latin typeface="Calibri"/>
              <a:ea typeface="Calibri"/>
              <a:cs typeface="Calibri"/>
              <a:sym typeface="Calibri"/>
            </a:endParaRPr>
          </a:p>
        </p:txBody>
      </p:sp>
      <p:sp>
        <p:nvSpPr>
          <p:cNvPr id="124" name="Google Shape;124;p6"/>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reveals how we can be right with God. </a:t>
            </a:r>
            <a:endParaRPr/>
          </a:p>
        </p:txBody>
      </p:sp>
      <p:sp>
        <p:nvSpPr>
          <p:cNvPr id="125" name="Google Shape;125;p6"/>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2.1  The Bible Is God’s Revelation</a:t>
            </a:r>
            <a:endParaRPr b="1" sz="3200">
              <a:latin typeface="Calibri"/>
              <a:ea typeface="Calibri"/>
              <a:cs typeface="Calibri"/>
              <a:sym typeface="Calibri"/>
            </a:endParaRPr>
          </a:p>
        </p:txBody>
      </p:sp>
      <p:sp>
        <p:nvSpPr>
          <p:cNvPr id="132" name="Google Shape;132;p7"/>
          <p:cNvSpPr txBox="1"/>
          <p:nvPr>
            <p:ph idx="1" type="body"/>
          </p:nvPr>
        </p:nvSpPr>
        <p:spPr>
          <a:xfrm>
            <a:off x="721825" y="1386979"/>
            <a:ext cx="10565100" cy="4582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3600"/>
              <a:buNone/>
            </a:pPr>
            <a:r>
              <a:rPr b="1" i="1" lang="en-US" sz="3600"/>
              <a:t>Memorize</a:t>
            </a:r>
            <a:endParaRPr sz="3600"/>
          </a:p>
          <a:p>
            <a:pPr indent="0" lvl="0" marL="0" rtl="0" algn="l">
              <a:lnSpc>
                <a:spcPct val="100000"/>
              </a:lnSpc>
              <a:spcBef>
                <a:spcPts val="1000"/>
              </a:spcBef>
              <a:spcAft>
                <a:spcPts val="0"/>
              </a:spcAft>
              <a:buClr>
                <a:schemeClr val="dk1"/>
              </a:buClr>
              <a:buSzPts val="3600"/>
              <a:buNone/>
            </a:pPr>
            <a:r>
              <a:rPr b="1" i="1" lang="en-US" sz="3600"/>
              <a:t>Romans 1:20  </a:t>
            </a:r>
            <a:endParaRPr sz="3600"/>
          </a:p>
          <a:p>
            <a:pPr indent="0" lvl="0" marL="0" rtl="0" algn="l">
              <a:lnSpc>
                <a:spcPct val="100000"/>
              </a:lnSpc>
              <a:spcBef>
                <a:spcPts val="1000"/>
              </a:spcBef>
              <a:spcAft>
                <a:spcPts val="0"/>
              </a:spcAft>
              <a:buClr>
                <a:schemeClr val="dk1"/>
              </a:buClr>
              <a:buSzPts val="3600"/>
              <a:buNone/>
            </a:pPr>
            <a:r>
              <a:rPr i="1" lang="en-US" sz="3600"/>
              <a:t>For the invisible things of Him from the creation of the world are clearly seen, being understood by the things that are made, even His eternal power and Godhead; so that they are without excuse.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p:txBody>
      </p:sp>
      <p:sp>
        <p:nvSpPr>
          <p:cNvPr id="133" name="Google Shape;133;p7"/>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2.1  The Bible Is God’s Revelation</a:t>
            </a:r>
            <a:endParaRPr b="1" sz="3200">
              <a:solidFill>
                <a:schemeClr val="dk1"/>
              </a:solidFill>
              <a:latin typeface="Calibri"/>
              <a:ea typeface="Calibri"/>
              <a:cs typeface="Calibri"/>
              <a:sym typeface="Calibri"/>
            </a:endParaRPr>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3600"/>
              <a:buChar char="•"/>
            </a:pPr>
            <a:r>
              <a:rPr lang="en-US" sz="3600"/>
              <a:t>How have you seen God’s power in nature? </a:t>
            </a:r>
            <a:endParaRPr sz="3600"/>
          </a:p>
          <a:p>
            <a:pPr indent="-228600" lvl="0" marL="228600" rtl="0" algn="l">
              <a:lnSpc>
                <a:spcPct val="90000"/>
              </a:lnSpc>
              <a:spcBef>
                <a:spcPts val="1000"/>
              </a:spcBef>
              <a:spcAft>
                <a:spcPts val="0"/>
              </a:spcAft>
              <a:buClr>
                <a:schemeClr val="dk1"/>
              </a:buClr>
              <a:buSzPts val="3600"/>
              <a:buChar char="•"/>
            </a:pPr>
            <a:r>
              <a:rPr lang="en-US" sz="3600"/>
              <a:t>What have you learned about God in the Scripture </a:t>
            </a:r>
            <a:br>
              <a:rPr lang="en-US" sz="3600"/>
            </a:br>
            <a:r>
              <a:rPr lang="en-US" sz="3600"/>
              <a:t>this week? </a:t>
            </a:r>
            <a:endParaRPr/>
          </a:p>
          <a:p>
            <a:pPr indent="-228600" lvl="0" marL="228600" rtl="0" algn="l">
              <a:lnSpc>
                <a:spcPct val="90000"/>
              </a:lnSpc>
              <a:spcBef>
                <a:spcPts val="1000"/>
              </a:spcBef>
              <a:spcAft>
                <a:spcPts val="0"/>
              </a:spcAft>
              <a:buClr>
                <a:schemeClr val="dk1"/>
              </a:buClr>
              <a:buSzPts val="3600"/>
              <a:buChar char="•"/>
            </a:pPr>
            <a:r>
              <a:rPr lang="en-US" sz="3600"/>
              <a:t>What is one way you can learn about God this week? </a:t>
            </a:r>
            <a:endParaRPr/>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41" name="Google Shape;141;p8"/>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2.1  The Bible Is God’s Revelation</a:t>
            </a:r>
            <a:endParaRPr b="1" sz="3200">
              <a:solidFill>
                <a:schemeClr val="dk1"/>
              </a:solidFill>
              <a:latin typeface="Calibri"/>
              <a:ea typeface="Calibri"/>
              <a:cs typeface="Calibri"/>
              <a:sym typeface="Calibri"/>
            </a:endParaRPr>
          </a:p>
        </p:txBody>
      </p:sp>
      <p:sp>
        <p:nvSpPr>
          <p:cNvPr id="148" name="Google Shape;148;p9"/>
          <p:cNvSpPr txBox="1"/>
          <p:nvPr>
            <p:ph idx="1" type="body"/>
          </p:nvPr>
        </p:nvSpPr>
        <p:spPr>
          <a:xfrm>
            <a:off x="780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200"/>
              <a:buChar char="•"/>
            </a:pPr>
            <a:r>
              <a:rPr lang="en-US" sz="3200"/>
              <a:t>Nature reveals that there is a creator God, and no one could ever deny this truth. </a:t>
            </a:r>
            <a:endParaRPr sz="3200"/>
          </a:p>
          <a:p>
            <a:pPr indent="-228600" lvl="0" marL="228600" rtl="0" algn="l">
              <a:lnSpc>
                <a:spcPct val="90000"/>
              </a:lnSpc>
              <a:spcBef>
                <a:spcPts val="1000"/>
              </a:spcBef>
              <a:spcAft>
                <a:spcPts val="0"/>
              </a:spcAft>
              <a:buClr>
                <a:schemeClr val="dk1"/>
              </a:buClr>
              <a:buSzPts val="3200"/>
              <a:buChar char="•"/>
            </a:pPr>
            <a:r>
              <a:rPr lang="en-US" sz="3200"/>
              <a:t>The Bible reveals details of who God is and what He has done for us. We can never know all there is to know about God, but we can commit to being a life-long studier of the Bible so we can tell others about the almighty God. </a:t>
            </a:r>
            <a:endParaRPr/>
          </a:p>
        </p:txBody>
      </p:sp>
      <p:sp>
        <p:nvSpPr>
          <p:cNvPr id="149" name="Google Shape;149;p9"/>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