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h34mi6OEezEP2zQIEF4qfFPoJCk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3.4  I Am the Good Shepherd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8927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Good Shepherd. He knows those who follow Him, and He will lead, protect, and care for those who belong to Him.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Good Shepherd.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He protects us and meets our needs.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He guides us and helps 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He is always with 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18" y="1374043"/>
            <a:ext cx="10565100" cy="26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10:14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am the good shepherd, and know My sheep, and am known of Mine.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3.4  I Am the Good Shepherd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4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is Jesus like a shepherd?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we become a part of His flock?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trust the Good Shepherd to lead you at school or at home this week?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3.4  I Am the Good Shepherd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Good Shepherd who willingly died for us.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When we trust Jesus as Savior, we belong to Him. He loves, leads, protects, cares for, and offers eternal life for those in His flock.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