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h9dA4OG2WWTJ1ubDJb42QvG/Qo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  Agents of Wisdom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are agents of wisdom when we study God’s Word and apply that knowledge so that we make good choices that please God. </a:t>
            </a:r>
            <a:r>
              <a:rPr lang="en-US" sz="44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5783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have trusted Jesus as Savior. 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843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study God’s Word.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ask God for wisdom.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make good choices that please God.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74043"/>
            <a:ext cx="10565100" cy="334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James 1:5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any of you lack wisdom, let him ask of God, that giveth to all men liberally, and upbraideth not; and it shall be given him.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  Agents of Wisdom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get God’s wisdom?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area of your life do you need God’s wisdom?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apply a truth you learned from God’s Word in your life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  Agents of Wisdom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3160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will give us wisdom if we humbly ask Him.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wisdom will help us make good choices in our lives and help to bring glory to God.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