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jekG3ncLeJQxAv7Jbm6rXJlo3N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f8236e1be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3f8236e1be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f8236e1be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3f8236e1bee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f8236e1bee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3f8236e1bee_0_0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3f8236e1bee_0_0"/>
          <p:cNvSpPr txBox="1"/>
          <p:nvPr>
            <p:ph idx="1" type="body"/>
          </p:nvPr>
        </p:nvSpPr>
        <p:spPr>
          <a:xfrm>
            <a:off x="721825" y="1371075"/>
            <a:ext cx="10394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God is our peace. In a chaotic world of uncertainties and struggles, we can experience a peace that is beyond understanding through Jesus Christ.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93" name="Google Shape;93;g3f8236e1bee_0_0"/>
          <p:cNvSpPr txBox="1"/>
          <p:nvPr/>
        </p:nvSpPr>
        <p:spPr>
          <a:xfrm>
            <a:off x="10935730" y="6203092"/>
            <a:ext cx="418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need peace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g3f8236e1bee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3f8236e1bee_0_7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g3f8236e1bee_0_7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only have peace with God through Jesus Christ</a:t>
            </a:r>
            <a:endParaRPr/>
          </a:p>
        </p:txBody>
      </p:sp>
      <p:sp>
        <p:nvSpPr>
          <p:cNvPr id="109" name="Google Shape;109;g3f8236e1bee_0_7"/>
          <p:cNvSpPr txBox="1"/>
          <p:nvPr/>
        </p:nvSpPr>
        <p:spPr>
          <a:xfrm>
            <a:off x="10935730" y="6203092"/>
            <a:ext cx="418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4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experience peace even in trials.</a:t>
            </a:r>
            <a:endParaRPr/>
          </a:p>
        </p:txBody>
      </p:sp>
      <p:sp>
        <p:nvSpPr>
          <p:cNvPr id="117" name="Google Shape;117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25" name="Google Shape;125;p5"/>
          <p:cNvSpPr txBox="1"/>
          <p:nvPr/>
        </p:nvSpPr>
        <p:spPr>
          <a:xfrm>
            <a:off x="721815" y="1391581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16:33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things I have spoken unto you, that in Me ye might have peace. In the world ye shall have tribulation: but be of good cheer; I have overcome the world.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6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God’s peace look like in a kid your age?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experience God’s peace?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situation in your life do you need to rely on </a:t>
            </a:r>
            <a:br>
              <a:rPr lang="en-US" sz="3600"/>
            </a:br>
            <a:r>
              <a:rPr lang="en-US" sz="3600"/>
              <a:t>God’s peace?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7"/>
          <p:cNvSpPr txBox="1"/>
          <p:nvPr>
            <p:ph idx="1" type="body"/>
          </p:nvPr>
        </p:nvSpPr>
        <p:spPr>
          <a:xfrm>
            <a:off x="721815" y="13315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will face trials and difficult circumstances, but we can rejoice, knowing that Jesus had victory over sin, death, and the struggles of the world.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experience God’s peace in difficult times when we are thankful and trust that God is always in control. </a:t>
            </a:r>
            <a:endParaRPr/>
          </a:p>
        </p:txBody>
      </p:sp>
      <p:sp>
        <p:nvSpPr>
          <p:cNvPr id="141" name="Google Shape;141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8"/>
          <p:cNvSpPr txBox="1"/>
          <p:nvPr/>
        </p:nvSpPr>
        <p:spPr>
          <a:xfrm>
            <a:off x="723364" y="13737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