
<file path=[Content_Types].xml><?xml version="1.0" encoding="utf-8"?>
<Types xmlns="http://schemas.openxmlformats.org/package/2006/content-types">
  <Default ContentType="image/jpeg" Extension="jpg"/>
  <Default ContentType="application/xml" Extension="xml"/>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3840">
          <p15:clr>
            <a:srgbClr val="A4A3A4"/>
          </p15:clr>
        </p15:guide>
      </p15:sldGuideLst>
    </p:ext>
    <p:ext uri="GoogleSlidesCustomDataVersion2">
      <go:slidesCustomData xmlns:go="http://customooxmlschemas.google.com/" r:id="rId15" roundtripDataSignature="AMtx7mhiee74/9DffLMOE35X3mynRd72W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customschemas.google.com/relationships/presentationmetadata" Target="metadata"/><Relationship Id="rId14" Type="http://schemas.openxmlformats.org/officeDocument/2006/relationships/slide" Target="slides/slide9.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6" name="Google Shape;96;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4" name="Google Shape;104;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2" name="Google Shape;112;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8" name="Google Shape;128;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6" name="Google Shape;136;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4" name="Google Shape;144;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 name="Shape 11"/>
        <p:cNvGrpSpPr/>
        <p:nvPr/>
      </p:nvGrpSpPr>
      <p:grpSpPr>
        <a:xfrm>
          <a:off x="0" y="0"/>
          <a:ext cx="0" cy="0"/>
          <a:chOff x="0" y="0"/>
          <a:chExt cx="0" cy="0"/>
        </a:xfrm>
      </p:grpSpPr>
      <p:sp>
        <p:nvSpPr>
          <p:cNvPr id="12" name="Google Shape;12;p11"/>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 name="Google Shape;13;p11"/>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4" name="Google Shape;14;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 name="Google Shape;15;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 name="Google Shape;16;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2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20"/>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2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2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21"/>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21"/>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2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2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7" name="Shape 17"/>
        <p:cNvGrpSpPr/>
        <p:nvPr/>
      </p:nvGrpSpPr>
      <p:grpSpPr>
        <a:xfrm>
          <a:off x="0" y="0"/>
          <a:ext cx="0" cy="0"/>
          <a:chOff x="0" y="0"/>
          <a:chExt cx="0" cy="0"/>
        </a:xfrm>
      </p:grpSpPr>
      <p:sp>
        <p:nvSpPr>
          <p:cNvPr id="18" name="Google Shape;18;p1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 name="Google Shape;19;p12"/>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 name="Google Shape;20;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 name="Google Shape;21;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3" name="Shape 23"/>
        <p:cNvGrpSpPr/>
        <p:nvPr/>
      </p:nvGrpSpPr>
      <p:grpSpPr>
        <a:xfrm>
          <a:off x="0" y="0"/>
          <a:ext cx="0" cy="0"/>
          <a:chOff x="0" y="0"/>
          <a:chExt cx="0" cy="0"/>
        </a:xfrm>
      </p:grpSpPr>
      <p:sp>
        <p:nvSpPr>
          <p:cNvPr id="24" name="Google Shape;24;p13"/>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 name="Google Shape;25;p13"/>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6" name="Google Shape;26;p1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1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 name="Google Shape;28;p1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9" name="Shape 29"/>
        <p:cNvGrpSpPr/>
        <p:nvPr/>
      </p:nvGrpSpPr>
      <p:grpSpPr>
        <a:xfrm>
          <a:off x="0" y="0"/>
          <a:ext cx="0" cy="0"/>
          <a:chOff x="0" y="0"/>
          <a:chExt cx="0" cy="0"/>
        </a:xfrm>
      </p:grpSpPr>
      <p:sp>
        <p:nvSpPr>
          <p:cNvPr id="30" name="Google Shape;30;p1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 name="Google Shape;31;p14"/>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14"/>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 name="Google Shape;33;p1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1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1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36" name="Shape 36"/>
        <p:cNvGrpSpPr/>
        <p:nvPr/>
      </p:nvGrpSpPr>
      <p:grpSpPr>
        <a:xfrm>
          <a:off x="0" y="0"/>
          <a:ext cx="0" cy="0"/>
          <a:chOff x="0" y="0"/>
          <a:chExt cx="0" cy="0"/>
        </a:xfrm>
      </p:grpSpPr>
      <p:sp>
        <p:nvSpPr>
          <p:cNvPr id="37" name="Google Shape;37;p15"/>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15"/>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9" name="Google Shape;39;p15"/>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15"/>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1" name="Google Shape;41;p15"/>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1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1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1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1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1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0" name="Shape 50"/>
        <p:cNvGrpSpPr/>
        <p:nvPr/>
      </p:nvGrpSpPr>
      <p:grpSpPr>
        <a:xfrm>
          <a:off x="0" y="0"/>
          <a:ext cx="0" cy="0"/>
          <a:chOff x="0" y="0"/>
          <a:chExt cx="0" cy="0"/>
        </a:xfrm>
      </p:grpSpPr>
      <p:sp>
        <p:nvSpPr>
          <p:cNvPr id="51" name="Google Shape;51;p1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1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18"/>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18"/>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7" name="Google Shape;57;p18"/>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8" name="Google Shape;58;p1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1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9"/>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9"/>
          <p:cNvSpPr/>
          <p:nvPr>
            <p:ph idx="2" type="pic"/>
          </p:nvPr>
        </p:nvSpPr>
        <p:spPr>
          <a:xfrm>
            <a:off x="5183188" y="987425"/>
            <a:ext cx="6172200" cy="4873625"/>
          </a:xfrm>
          <a:prstGeom prst="rect">
            <a:avLst/>
          </a:prstGeom>
          <a:noFill/>
          <a:ln>
            <a:noFill/>
          </a:ln>
        </p:spPr>
      </p:sp>
      <p:sp>
        <p:nvSpPr>
          <p:cNvPr id="64" name="Google Shape;64;p19"/>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1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1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2.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2.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pic>
        <p:nvPicPr>
          <p:cNvPr id="84" name="Google Shape;84;p1"/>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85" name="Google Shape;85;p1"/>
          <p:cNvSpPr txBox="1"/>
          <p:nvPr/>
        </p:nvSpPr>
        <p:spPr>
          <a:xfrm>
            <a:off x="8612660" y="6203092"/>
            <a:ext cx="2775119"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1200" u="none" cap="none" strike="noStrike">
                <a:solidFill>
                  <a:schemeClr val="dk1"/>
                </a:solidFill>
                <a:latin typeface="Calibri"/>
                <a:ea typeface="Calibri"/>
                <a:cs typeface="Calibri"/>
                <a:sym typeface="Calibri"/>
              </a:rPr>
              <a:t>© 2018 Awana® Clubs International. KJV</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pic>
        <p:nvPicPr>
          <p:cNvPr id="90" name="Google Shape;90;p2"/>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91" name="Google Shape;91;p2"/>
          <p:cNvSpPr txBox="1"/>
          <p:nvPr>
            <p:ph idx="1" type="body"/>
          </p:nvPr>
        </p:nvSpPr>
        <p:spPr>
          <a:xfrm>
            <a:off x="721814" y="1370372"/>
            <a:ext cx="107763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Lesson Summary</a:t>
            </a:r>
            <a:endParaRPr sz="3600"/>
          </a:p>
          <a:p>
            <a:pPr indent="0" lvl="0" marL="0" rtl="0" algn="l">
              <a:lnSpc>
                <a:spcPct val="90000"/>
              </a:lnSpc>
              <a:spcBef>
                <a:spcPts val="1000"/>
              </a:spcBef>
              <a:spcAft>
                <a:spcPts val="0"/>
              </a:spcAft>
              <a:buClr>
                <a:schemeClr val="dk1"/>
              </a:buClr>
              <a:buSzPts val="3600"/>
              <a:buNone/>
            </a:pPr>
            <a:r>
              <a:rPr lang="en-US" sz="3600"/>
              <a:t>Those who have trusted Jesus as Savior can rest in the truth that even when we face trials, God is always with us. We have hope that He will work all things to His purpose. </a:t>
            </a:r>
            <a:endParaRPr/>
          </a:p>
          <a:p>
            <a:pPr indent="0" lvl="0" marL="0" rtl="0" algn="l">
              <a:lnSpc>
                <a:spcPct val="90000"/>
              </a:lnSpc>
              <a:spcBef>
                <a:spcPts val="1000"/>
              </a:spcBef>
              <a:spcAft>
                <a:spcPts val="0"/>
              </a:spcAft>
              <a:buClr>
                <a:schemeClr val="dk1"/>
              </a:buClr>
              <a:buSzPts val="3600"/>
              <a:buNone/>
            </a:pPr>
            <a:r>
              <a:rPr lang="en-US" sz="3600"/>
              <a:t> </a:t>
            </a:r>
            <a:endParaRPr/>
          </a:p>
        </p:txBody>
      </p:sp>
      <p:sp>
        <p:nvSpPr>
          <p:cNvPr id="92" name="Google Shape;92;p2"/>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1.2  God is Our Hope</a:t>
            </a:r>
            <a:endParaRPr b="1"/>
          </a:p>
        </p:txBody>
      </p:sp>
      <p:sp>
        <p:nvSpPr>
          <p:cNvPr id="93" name="Google Shape;93;p2"/>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pic>
        <p:nvPicPr>
          <p:cNvPr id="98" name="Google Shape;98;p3"/>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99" name="Google Shape;99;p3"/>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1.2  God is Our Hope</a:t>
            </a:r>
            <a:endParaRPr b="1" sz="3200">
              <a:latin typeface="Calibri"/>
              <a:ea typeface="Calibri"/>
              <a:cs typeface="Calibri"/>
              <a:sym typeface="Calibri"/>
            </a:endParaRPr>
          </a:p>
        </p:txBody>
      </p:sp>
      <p:sp>
        <p:nvSpPr>
          <p:cNvPr id="100" name="Google Shape;100;p3"/>
          <p:cNvSpPr txBox="1"/>
          <p:nvPr>
            <p:ph idx="1" type="body"/>
          </p:nvPr>
        </p:nvSpPr>
        <p:spPr>
          <a:xfrm>
            <a:off x="721826" y="1371105"/>
            <a:ext cx="80010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sz="3600"/>
          </a:p>
          <a:p>
            <a:pPr indent="-228600" lvl="0" marL="228600" rtl="0" algn="l">
              <a:lnSpc>
                <a:spcPct val="90000"/>
              </a:lnSpc>
              <a:spcBef>
                <a:spcPts val="1000"/>
              </a:spcBef>
              <a:spcAft>
                <a:spcPts val="0"/>
              </a:spcAft>
              <a:buClr>
                <a:schemeClr val="dk1"/>
              </a:buClr>
              <a:buSzPts val="3600"/>
              <a:buChar char="•"/>
            </a:pPr>
            <a:r>
              <a:rPr lang="en-US" sz="3600"/>
              <a:t>We will face trials and discouragement. </a:t>
            </a:r>
            <a:endParaRPr/>
          </a:p>
        </p:txBody>
      </p:sp>
      <p:sp>
        <p:nvSpPr>
          <p:cNvPr id="101" name="Google Shape;101;p3"/>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pic>
        <p:nvPicPr>
          <p:cNvPr id="106" name="Google Shape;106;p4"/>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07" name="Google Shape;107;p4"/>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1.2  God is Our Hope</a:t>
            </a:r>
            <a:endParaRPr b="1" sz="3200">
              <a:latin typeface="Calibri"/>
              <a:ea typeface="Calibri"/>
              <a:cs typeface="Calibri"/>
              <a:sym typeface="Calibri"/>
            </a:endParaRPr>
          </a:p>
        </p:txBody>
      </p:sp>
      <p:sp>
        <p:nvSpPr>
          <p:cNvPr id="108" name="Google Shape;108;p4"/>
          <p:cNvSpPr txBox="1"/>
          <p:nvPr>
            <p:ph idx="1" type="body"/>
          </p:nvPr>
        </p:nvSpPr>
        <p:spPr>
          <a:xfrm>
            <a:off x="721826" y="1371080"/>
            <a:ext cx="80010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God loves us. </a:t>
            </a:r>
            <a:endParaRPr/>
          </a:p>
        </p:txBody>
      </p:sp>
      <p:sp>
        <p:nvSpPr>
          <p:cNvPr id="109" name="Google Shape;109;p4"/>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pic>
        <p:nvPicPr>
          <p:cNvPr id="114" name="Google Shape;114;p5"/>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15" name="Google Shape;115;p5"/>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1.2  God is Our Hope</a:t>
            </a:r>
            <a:endParaRPr b="1" sz="3200">
              <a:latin typeface="Calibri"/>
              <a:ea typeface="Calibri"/>
              <a:cs typeface="Calibri"/>
              <a:sym typeface="Calibri"/>
            </a:endParaRPr>
          </a:p>
        </p:txBody>
      </p:sp>
      <p:sp>
        <p:nvSpPr>
          <p:cNvPr id="116" name="Google Shape;116;p5"/>
          <p:cNvSpPr txBox="1"/>
          <p:nvPr>
            <p:ph idx="1" type="body"/>
          </p:nvPr>
        </p:nvSpPr>
        <p:spPr>
          <a:xfrm>
            <a:off x="721826" y="1371080"/>
            <a:ext cx="80010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God is our hope.</a:t>
            </a:r>
            <a:endParaRPr/>
          </a:p>
        </p:txBody>
      </p:sp>
      <p:sp>
        <p:nvSpPr>
          <p:cNvPr id="117" name="Google Shape;117;p5"/>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pic>
        <p:nvPicPr>
          <p:cNvPr id="122" name="Google Shape;122;p6"/>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23" name="Google Shape;123;p6"/>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1.2  God is Our Hope</a:t>
            </a:r>
            <a:endParaRPr b="1" sz="3200">
              <a:latin typeface="Calibri"/>
              <a:ea typeface="Calibri"/>
              <a:cs typeface="Calibri"/>
              <a:sym typeface="Calibri"/>
            </a:endParaRPr>
          </a:p>
        </p:txBody>
      </p:sp>
      <p:sp>
        <p:nvSpPr>
          <p:cNvPr id="124" name="Google Shape;124;p6"/>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
        <p:nvSpPr>
          <p:cNvPr id="125" name="Google Shape;125;p6"/>
          <p:cNvSpPr txBox="1"/>
          <p:nvPr/>
        </p:nvSpPr>
        <p:spPr>
          <a:xfrm>
            <a:off x="721825" y="1386978"/>
            <a:ext cx="10565100" cy="4582800"/>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dk1"/>
              </a:buClr>
              <a:buSzPts val="3600"/>
              <a:buFont typeface="Arial"/>
              <a:buNone/>
            </a:pPr>
            <a:r>
              <a:rPr b="1" i="1" lang="en-US" sz="3600">
                <a:solidFill>
                  <a:schemeClr val="dk1"/>
                </a:solidFill>
                <a:latin typeface="Calibri"/>
                <a:ea typeface="Calibri"/>
                <a:cs typeface="Calibri"/>
                <a:sym typeface="Calibri"/>
              </a:rPr>
              <a:t>Memorize</a:t>
            </a:r>
            <a:endParaRPr sz="2800">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3600"/>
              <a:buFont typeface="Arial"/>
              <a:buNone/>
            </a:pPr>
            <a:r>
              <a:rPr b="1" i="1" lang="en-US" sz="3600">
                <a:solidFill>
                  <a:schemeClr val="dk1"/>
                </a:solidFill>
                <a:latin typeface="Calibri"/>
                <a:ea typeface="Calibri"/>
                <a:cs typeface="Calibri"/>
                <a:sym typeface="Calibri"/>
              </a:rPr>
              <a:t>Romans 15:13 </a:t>
            </a:r>
            <a:endParaRPr sz="3600">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3600"/>
              <a:buFont typeface="Arial"/>
              <a:buNone/>
            </a:pPr>
            <a:r>
              <a:rPr i="1" lang="en-US" sz="3600">
                <a:solidFill>
                  <a:schemeClr val="dk1"/>
                </a:solidFill>
                <a:latin typeface="Calibri"/>
                <a:ea typeface="Calibri"/>
                <a:cs typeface="Calibri"/>
                <a:sym typeface="Calibri"/>
              </a:rPr>
              <a:t>Now the God of hope fill you with all joy and peace in believing, that ye may abound in hope, through the power if the Holy Ghost.</a:t>
            </a:r>
            <a:r>
              <a:rPr i="1" lang="en-US" sz="2800">
                <a:solidFill>
                  <a:schemeClr val="dk1"/>
                </a:solidFill>
                <a:latin typeface="Calibri"/>
                <a:ea typeface="Calibri"/>
                <a:cs typeface="Calibri"/>
                <a:sym typeface="Calibri"/>
              </a:rPr>
              <a:t> </a:t>
            </a:r>
            <a:endParaRPr i="1" sz="2800">
              <a:solidFill>
                <a:schemeClr val="dk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pic>
        <p:nvPicPr>
          <p:cNvPr id="130" name="Google Shape;130;p7"/>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31" name="Google Shape;131;p7"/>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lang="en-US" sz="3200">
                <a:solidFill>
                  <a:schemeClr val="dk1"/>
                </a:solidFill>
                <a:latin typeface="Calibri"/>
                <a:ea typeface="Calibri"/>
                <a:cs typeface="Calibri"/>
                <a:sym typeface="Calibri"/>
              </a:rPr>
              <a:t>1.2  God is Our Hope</a:t>
            </a:r>
            <a:endParaRPr b="1" sz="3200">
              <a:solidFill>
                <a:schemeClr val="dk1"/>
              </a:solidFill>
              <a:latin typeface="Calibri"/>
              <a:ea typeface="Calibri"/>
              <a:cs typeface="Calibri"/>
              <a:sym typeface="Calibri"/>
            </a:endParaRPr>
          </a:p>
        </p:txBody>
      </p:sp>
      <p:sp>
        <p:nvSpPr>
          <p:cNvPr id="132" name="Google Shape;132;p7"/>
          <p:cNvSpPr txBox="1"/>
          <p:nvPr>
            <p:ph idx="1" type="body"/>
          </p:nvPr>
        </p:nvSpPr>
        <p:spPr>
          <a:xfrm>
            <a:off x="721815" y="1389656"/>
            <a:ext cx="10630500" cy="45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Application Questions</a:t>
            </a:r>
            <a:endParaRPr/>
          </a:p>
          <a:p>
            <a:pPr indent="-228600" lvl="0" marL="228600" rtl="0" algn="l">
              <a:lnSpc>
                <a:spcPct val="90000"/>
              </a:lnSpc>
              <a:spcBef>
                <a:spcPts val="1000"/>
              </a:spcBef>
              <a:spcAft>
                <a:spcPts val="0"/>
              </a:spcAft>
              <a:buClr>
                <a:schemeClr val="dk1"/>
              </a:buClr>
              <a:buSzPts val="3600"/>
              <a:buChar char="•"/>
            </a:pPr>
            <a:r>
              <a:rPr lang="en-US" sz="3600"/>
              <a:t>What does it mean that God is your hope? </a:t>
            </a:r>
            <a:endParaRPr/>
          </a:p>
          <a:p>
            <a:pPr indent="-228600" lvl="0" marL="228600" rtl="0" algn="l">
              <a:lnSpc>
                <a:spcPct val="90000"/>
              </a:lnSpc>
              <a:spcBef>
                <a:spcPts val="1000"/>
              </a:spcBef>
              <a:spcAft>
                <a:spcPts val="0"/>
              </a:spcAft>
              <a:buClr>
                <a:schemeClr val="dk1"/>
              </a:buClr>
              <a:buSzPts val="3600"/>
              <a:buChar char="•"/>
            </a:pPr>
            <a:r>
              <a:rPr lang="en-US" sz="3600"/>
              <a:t>How has God helped you in a struggle in the past? </a:t>
            </a:r>
            <a:endParaRPr/>
          </a:p>
          <a:p>
            <a:pPr indent="-228600" lvl="0" marL="228600" rtl="0" algn="l">
              <a:lnSpc>
                <a:spcPct val="90000"/>
              </a:lnSpc>
              <a:spcBef>
                <a:spcPts val="1000"/>
              </a:spcBef>
              <a:spcAft>
                <a:spcPts val="0"/>
              </a:spcAft>
              <a:buClr>
                <a:schemeClr val="dk1"/>
              </a:buClr>
              <a:buSzPts val="3600"/>
              <a:buChar char="•"/>
            </a:pPr>
            <a:r>
              <a:rPr lang="en-US" sz="3600"/>
              <a:t>What can you do this week to help you remember to hope in God instead of in your circumstances? </a:t>
            </a:r>
            <a:endParaRPr/>
          </a:p>
          <a:p>
            <a:pPr indent="0" lvl="0" marL="0" rtl="0" algn="l">
              <a:lnSpc>
                <a:spcPct val="90000"/>
              </a:lnSpc>
              <a:spcBef>
                <a:spcPts val="1000"/>
              </a:spcBef>
              <a:spcAft>
                <a:spcPts val="0"/>
              </a:spcAft>
              <a:buClr>
                <a:schemeClr val="dk1"/>
              </a:buClr>
              <a:buSzPts val="3200"/>
              <a:buNone/>
            </a:pPr>
            <a:r>
              <a:t/>
            </a:r>
            <a:endParaRPr sz="3200"/>
          </a:p>
        </p:txBody>
      </p:sp>
      <p:sp>
        <p:nvSpPr>
          <p:cNvPr id="133" name="Google Shape;133;p7"/>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pic>
        <p:nvPicPr>
          <p:cNvPr id="138" name="Google Shape;138;p8"/>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39" name="Google Shape;139;p8"/>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lang="en-US" sz="3200">
                <a:solidFill>
                  <a:schemeClr val="dk1"/>
                </a:solidFill>
                <a:latin typeface="Calibri"/>
                <a:ea typeface="Calibri"/>
                <a:cs typeface="Calibri"/>
                <a:sym typeface="Calibri"/>
              </a:rPr>
              <a:t>1.2  God is Our Hope</a:t>
            </a:r>
            <a:endParaRPr b="1" sz="3200">
              <a:solidFill>
                <a:schemeClr val="dk1"/>
              </a:solidFill>
              <a:latin typeface="Calibri"/>
              <a:ea typeface="Calibri"/>
              <a:cs typeface="Calibri"/>
              <a:sym typeface="Calibri"/>
            </a:endParaRPr>
          </a:p>
        </p:txBody>
      </p:sp>
      <p:sp>
        <p:nvSpPr>
          <p:cNvPr id="140" name="Google Shape;140;p8"/>
          <p:cNvSpPr txBox="1"/>
          <p:nvPr>
            <p:ph idx="1" type="body"/>
          </p:nvPr>
        </p:nvSpPr>
        <p:spPr>
          <a:xfrm>
            <a:off x="721815" y="1389656"/>
            <a:ext cx="10630500" cy="45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Summing It Up</a:t>
            </a:r>
            <a:endParaRPr/>
          </a:p>
          <a:p>
            <a:pPr indent="-228600" lvl="0" marL="228600" rtl="0" algn="l">
              <a:lnSpc>
                <a:spcPct val="90000"/>
              </a:lnSpc>
              <a:spcBef>
                <a:spcPts val="1000"/>
              </a:spcBef>
              <a:spcAft>
                <a:spcPts val="0"/>
              </a:spcAft>
              <a:buClr>
                <a:schemeClr val="dk1"/>
              </a:buClr>
              <a:buSzPts val="3600"/>
              <a:buChar char="•"/>
            </a:pPr>
            <a:r>
              <a:rPr lang="en-US" sz="3600"/>
              <a:t>God is our hope. He promises to protect, guide, and save us. He offers us joy and peace when we hope </a:t>
            </a:r>
            <a:br>
              <a:rPr lang="en-US" sz="3600"/>
            </a:br>
            <a:r>
              <a:rPr lang="en-US" sz="3600"/>
              <a:t>in Him. </a:t>
            </a:r>
            <a:endParaRPr/>
          </a:p>
          <a:p>
            <a:pPr indent="-228600" lvl="0" marL="228600" rtl="0" algn="l">
              <a:lnSpc>
                <a:spcPct val="90000"/>
              </a:lnSpc>
              <a:spcBef>
                <a:spcPts val="1000"/>
              </a:spcBef>
              <a:spcAft>
                <a:spcPts val="0"/>
              </a:spcAft>
              <a:buClr>
                <a:schemeClr val="dk1"/>
              </a:buClr>
              <a:buSzPts val="3600"/>
              <a:buChar char="•"/>
            </a:pPr>
            <a:r>
              <a:rPr lang="en-US" sz="3600"/>
              <a:t>Even when we face trials and discouragement, we can abound in hope through the power of the Holy Spirit </a:t>
            </a:r>
            <a:br>
              <a:rPr lang="en-US" sz="3600"/>
            </a:br>
            <a:r>
              <a:rPr lang="en-US" sz="3600"/>
              <a:t>in us. </a:t>
            </a:r>
            <a:endParaRPr/>
          </a:p>
        </p:txBody>
      </p:sp>
      <p:sp>
        <p:nvSpPr>
          <p:cNvPr id="141" name="Google Shape;141;p8"/>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pic>
        <p:nvPicPr>
          <p:cNvPr id="146" name="Google Shape;146;p9"/>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47" name="Google Shape;147;p9"/>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lang="en-US" sz="3200">
                <a:solidFill>
                  <a:schemeClr val="dk1"/>
                </a:solidFill>
                <a:latin typeface="Calibri"/>
                <a:ea typeface="Calibri"/>
                <a:cs typeface="Calibri"/>
                <a:sym typeface="Calibri"/>
              </a:rPr>
              <a:t>1.2  God is Our Hope</a:t>
            </a:r>
            <a:endParaRPr b="1" sz="3200">
              <a:solidFill>
                <a:schemeClr val="dk1"/>
              </a:solidFill>
              <a:latin typeface="Calibri"/>
              <a:ea typeface="Calibri"/>
              <a:cs typeface="Calibri"/>
              <a:sym typeface="Calibri"/>
            </a:endParaRPr>
          </a:p>
        </p:txBody>
      </p:sp>
      <p:sp>
        <p:nvSpPr>
          <p:cNvPr id="148" name="Google Shape;148;p9"/>
          <p:cNvSpPr txBox="1"/>
          <p:nvPr/>
        </p:nvSpPr>
        <p:spPr>
          <a:xfrm>
            <a:off x="608514" y="1387003"/>
            <a:ext cx="10745400" cy="4320300"/>
          </a:xfrm>
          <a:prstGeom prst="rect">
            <a:avLst/>
          </a:prstGeom>
          <a:noFill/>
          <a:ln>
            <a:noFill/>
          </a:ln>
        </p:spPr>
        <p:txBody>
          <a:bodyPr anchorCtr="0" anchor="t" bIns="45700" lIns="91425" spcFirstLastPara="1" rIns="91425" wrap="square" tIns="45700">
            <a:normAutofit/>
          </a:bodyPr>
          <a:lstStyle/>
          <a:p>
            <a:pPr indent="-228600" lvl="0" marL="228600" marR="0" rtl="0" algn="l">
              <a:lnSpc>
                <a:spcPct val="90000"/>
              </a:lnSpc>
              <a:spcBef>
                <a:spcPts val="0"/>
              </a:spcBef>
              <a:spcAft>
                <a:spcPts val="0"/>
              </a:spcAft>
              <a:buClr>
                <a:schemeClr val="dk1"/>
              </a:buClr>
              <a:buSzPts val="3200"/>
              <a:buFont typeface="Arial"/>
              <a:buChar char="•"/>
            </a:pPr>
            <a:r>
              <a:rPr lang="en-US" sz="3200">
                <a:solidFill>
                  <a:schemeClr val="dk1"/>
                </a:solidFill>
                <a:latin typeface="Calibri"/>
                <a:ea typeface="Calibri"/>
                <a:cs typeface="Calibri"/>
                <a:sym typeface="Calibri"/>
              </a:rPr>
              <a:t>CUSTOMIZABLE SLIDE</a:t>
            </a:r>
            <a:endParaRPr/>
          </a:p>
        </p:txBody>
      </p:sp>
      <p:sp>
        <p:nvSpPr>
          <p:cNvPr id="149" name="Google Shape;149;p9"/>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2018-07-11T19:32:05Z</dcterms:created>
  <dc:creator>Hannah Dormeier</dc:creator>
</cp:coreProperties>
</file>