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j/0TS0vBo2lhId3pDbCRihFdg5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 The Bible Is God’s Inspired Word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418735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Holy Spirit told the writers of the Bible exactly what to write. We can believe with confidence that the Bible contains God’s inspired words.</a:t>
            </a: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inspired by God.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true.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for you and me!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profitable for us.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2.2  The Bible Is God’s Inspired Word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Timothy 3:16-17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All scripture is given by inspiration of God, and is profitable for doctrine, for reproof, for correction, for instruction in righteousness: that the man of God may be perfect, throughly furnished unto all good works.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 The Bible Is God’s Inspired Word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that God’s Word was inspired?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Who inspired the writers of the Bible?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the Bible be profitable to you this week in a specific situation you are facing?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reading God’s Word be profitable to you in your relationship with others?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2.2  The Bible Is God’s Inspired Word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know the Bible is 100 percent true because the Holy Spirit told the writers what to write.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of the Bible is profitable and changes us to be more like Christ, because the Bible contains the very words of God, written to us.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