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hcHdy/6gfCs5kc830gYVUB27l/c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2.7  The Bible Is Helpful to Correct</a:t>
            </a:r>
            <a:endParaRPr b="1" sz="3200">
              <a:solidFill>
                <a:schemeClr val="dk1"/>
              </a:solidFill>
              <a:latin typeface="Calibri"/>
              <a:ea typeface="Calibri"/>
              <a:cs typeface="Calibri"/>
              <a:sym typeface="Calibri"/>
            </a:endParaRPr>
          </a:p>
        </p:txBody>
      </p:sp>
      <p:sp>
        <p:nvSpPr>
          <p:cNvPr id="156" name="Google Shape;156;p10"/>
          <p:cNvSpPr txBox="1"/>
          <p:nvPr/>
        </p:nvSpPr>
        <p:spPr>
          <a:xfrm>
            <a:off x="668739" y="13604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57" name="Google Shape;157;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43847"/>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God’s Word convicts us when we sin and shows us how we can correct our behavior to be more like Christ.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2800"/>
              <a:buNone/>
            </a:pPr>
            <a:r>
              <a:rPr b="1" lang="en-US"/>
              <a:t> </a:t>
            </a:r>
            <a:endParaRPr/>
          </a:p>
          <a:p>
            <a:pPr indent="0" lvl="0" marL="0" rtl="0" algn="l">
              <a:lnSpc>
                <a:spcPct val="90000"/>
              </a:lnSpc>
              <a:spcBef>
                <a:spcPts val="1000"/>
              </a:spcBef>
              <a:spcAft>
                <a:spcPts val="0"/>
              </a:spcAft>
              <a:buClr>
                <a:schemeClr val="dk1"/>
              </a:buClr>
              <a:buSzPts val="2800"/>
              <a:buNone/>
            </a:pPr>
            <a:r>
              <a:rPr lang="en-US"/>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2.7  The Bible Is Helpful to Correct</a:t>
            </a:r>
            <a:endParaRPr b="1" sz="3200">
              <a:latin typeface="Calibri"/>
              <a:ea typeface="Calibri"/>
              <a:cs typeface="Calibri"/>
              <a:sym typeface="Calibri"/>
            </a:endParaRPr>
          </a:p>
        </p:txBody>
      </p:sp>
      <p:sp>
        <p:nvSpPr>
          <p:cNvPr id="93" name="Google Shape;93;p2"/>
          <p:cNvSpPr txBox="1"/>
          <p:nvPr/>
        </p:nvSpPr>
        <p:spPr>
          <a:xfrm>
            <a:off x="10935730" y="6203092"/>
            <a:ext cx="41549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2.7  The Bible Is Helpful to Correct</a:t>
            </a:r>
            <a:endParaRPr b="1" sz="3200">
              <a:latin typeface="Calibri"/>
              <a:ea typeface="Calibri"/>
              <a:cs typeface="Calibri"/>
              <a:sym typeface="Calibri"/>
            </a:endParaRPr>
          </a:p>
        </p:txBody>
      </p:sp>
      <p:sp>
        <p:nvSpPr>
          <p:cNvPr id="100" name="Google Shape;100;p3"/>
          <p:cNvSpPr txBox="1"/>
          <p:nvPr>
            <p:ph idx="1" type="body"/>
          </p:nvPr>
        </p:nvSpPr>
        <p:spPr>
          <a:xfrm>
            <a:off x="721825" y="139763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God’s Word helps us understand our heart.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2.7  The Bible Is Helpful to Correct</a:t>
            </a:r>
            <a:endParaRPr b="1" sz="3200">
              <a:latin typeface="Calibri"/>
              <a:ea typeface="Calibri"/>
              <a:cs typeface="Calibri"/>
              <a:sym typeface="Calibri"/>
            </a:endParaRPr>
          </a:p>
        </p:txBody>
      </p:sp>
      <p:sp>
        <p:nvSpPr>
          <p:cNvPr id="108" name="Google Shape;108;p4"/>
          <p:cNvSpPr txBox="1"/>
          <p:nvPr>
            <p:ph idx="1" type="body"/>
          </p:nvPr>
        </p:nvSpPr>
        <p:spPr>
          <a:xfrm>
            <a:off x="721826" y="1371080"/>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God’s Word shows us when we sin. </a:t>
            </a:r>
            <a:endParaRPr/>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2.7  The Bible Is Helpful to Correct</a:t>
            </a:r>
            <a:endParaRPr b="1" sz="3200">
              <a:latin typeface="Calibri"/>
              <a:ea typeface="Calibri"/>
              <a:cs typeface="Calibri"/>
              <a:sym typeface="Calibri"/>
            </a:endParaRPr>
          </a:p>
        </p:txBody>
      </p:sp>
      <p:sp>
        <p:nvSpPr>
          <p:cNvPr id="116" name="Google Shape;116;p5"/>
          <p:cNvSpPr txBox="1"/>
          <p:nvPr>
            <p:ph idx="1" type="body"/>
          </p:nvPr>
        </p:nvSpPr>
        <p:spPr>
          <a:xfrm>
            <a:off x="721826" y="13578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God’s Word shows us how to change.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2.7  The Bible Is Helpful to Correct</a:t>
            </a:r>
            <a:endParaRPr b="1" sz="3200">
              <a:latin typeface="Calibri"/>
              <a:ea typeface="Calibri"/>
              <a:cs typeface="Calibri"/>
              <a:sym typeface="Calibri"/>
            </a:endParaRPr>
          </a:p>
        </p:txBody>
      </p:sp>
      <p:sp>
        <p:nvSpPr>
          <p:cNvPr id="124" name="Google Shape;124;p6"/>
          <p:cNvSpPr txBox="1"/>
          <p:nvPr>
            <p:ph idx="1" type="body"/>
          </p:nvPr>
        </p:nvSpPr>
        <p:spPr>
          <a:xfrm>
            <a:off x="721826" y="13711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God’s Word Helps us become more like Jesus.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2.7  The Bible Is Helpful to Correct</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Hebrews 4:12</a:t>
            </a:r>
            <a:endParaRPr/>
          </a:p>
          <a:p>
            <a:pPr indent="0" lvl="0" marL="0" rtl="0" algn="l">
              <a:lnSpc>
                <a:spcPct val="90000"/>
              </a:lnSpc>
              <a:spcBef>
                <a:spcPts val="1000"/>
              </a:spcBef>
              <a:spcAft>
                <a:spcPts val="0"/>
              </a:spcAft>
              <a:buClr>
                <a:schemeClr val="dk1"/>
              </a:buClr>
              <a:buSzPts val="3600"/>
              <a:buNone/>
            </a:pPr>
            <a:r>
              <a:rPr i="1" lang="en-US" sz="3600"/>
              <a:t>For the word of God is quick, and powerful, and sharper than any twoedged sword, piercing even to the dividing asunder of soul and spirit, and of the joints and marrow, and is a discerner of the thoughts and intents of the heart.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2.7  The Bible Is Helpful to Correct</a:t>
            </a:r>
            <a:endParaRPr b="1" sz="3200">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when you are corrected? </a:t>
            </a:r>
            <a:endParaRPr/>
          </a:p>
          <a:p>
            <a:pPr indent="-228600" lvl="0" marL="228600" rtl="0" algn="l">
              <a:lnSpc>
                <a:spcPct val="90000"/>
              </a:lnSpc>
              <a:spcBef>
                <a:spcPts val="1000"/>
              </a:spcBef>
              <a:spcAft>
                <a:spcPts val="0"/>
              </a:spcAft>
              <a:buClr>
                <a:schemeClr val="dk1"/>
              </a:buClr>
              <a:buSzPts val="3600"/>
              <a:buChar char="•"/>
            </a:pPr>
            <a:r>
              <a:rPr lang="en-US" sz="3600"/>
              <a:t>What is an area of your life that you need to change? </a:t>
            </a:r>
            <a:endParaRPr/>
          </a:p>
          <a:p>
            <a:pPr indent="-228600" lvl="0" marL="228600" rtl="0" algn="l">
              <a:lnSpc>
                <a:spcPct val="90000"/>
              </a:lnSpc>
              <a:spcBef>
                <a:spcPts val="1000"/>
              </a:spcBef>
              <a:spcAft>
                <a:spcPts val="0"/>
              </a:spcAft>
              <a:buClr>
                <a:schemeClr val="dk1"/>
              </a:buClr>
              <a:buSzPts val="3600"/>
              <a:buChar char="•"/>
            </a:pPr>
            <a:r>
              <a:rPr lang="en-US" sz="3600"/>
              <a:t>How can God’s Word help correct that area of </a:t>
            </a:r>
            <a:br>
              <a:rPr lang="en-US" sz="3600"/>
            </a:br>
            <a:r>
              <a:rPr lang="en-US" sz="3600"/>
              <a:t>your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2.7  The Bible Is Helpful to Correct</a:t>
            </a:r>
            <a:endParaRPr b="1" sz="3200">
              <a:solidFill>
                <a:schemeClr val="dk1"/>
              </a:solidFill>
              <a:latin typeface="Calibri"/>
              <a:ea typeface="Calibri"/>
              <a:cs typeface="Calibri"/>
              <a:sym typeface="Calibri"/>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God’s Word is living and active. It reveals what is in our hearts. </a:t>
            </a:r>
            <a:endParaRPr/>
          </a:p>
          <a:p>
            <a:pPr indent="-228600" lvl="0" marL="228600" rtl="0" algn="l">
              <a:lnSpc>
                <a:spcPct val="90000"/>
              </a:lnSpc>
              <a:spcBef>
                <a:spcPts val="1000"/>
              </a:spcBef>
              <a:spcAft>
                <a:spcPts val="0"/>
              </a:spcAft>
              <a:buClr>
                <a:schemeClr val="dk1"/>
              </a:buClr>
              <a:buSzPts val="3600"/>
              <a:buChar char="•"/>
            </a:pPr>
            <a:r>
              <a:rPr lang="en-US" sz="3600"/>
              <a:t>God’s Word will show us when we sin, and the Holy Spirit will use God’s Word to correct our behavior so that we can become more like Christ. </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