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5" roundtripDataSignature="AMtx7miY5XcFHIpN/02fBo3wr9c2U60w/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43847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The Bible is our trustworthy guide for life. All the answers we need for any situation we face can be </a:t>
            </a:r>
            <a:br>
              <a:rPr lang="en-US" sz="3600"/>
            </a:br>
            <a:r>
              <a:rPr lang="en-US" sz="3600"/>
              <a:t>found in God’s Word.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84355"/>
            <a:ext cx="93939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has the power to tell us what is truth.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contains the answers we need.</a:t>
            </a:r>
            <a:r>
              <a:rPr b="1" lang="en-US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8435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need to rely on the authority of God’s Word.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5" y="1386979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2 Peter 1:16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For we have not followed cunningly devised fables, when we made known unto you the power and coming of our Lord Jesus Christ, but were eyewitnesses of His majesty.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2.6  The Bible Is Trustworthy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should the Bible be trustworthy in your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reading the Bible help you in a tough situation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God's Word offer you encouragement and comfort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7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2.6  The Bible Is Trustworthy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402931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has the power to be our authority because it is the Word of God.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trustworthy to tell us what is true and what is false.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contains every answer we need to handle situations we face in our lives.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2.6  The Bible Is Trustworthy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