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GoogleSlidesCustomDataVersion2">
      <go:slidesCustomData xmlns:go="http://customooxmlschemas.google.com/" r:id="rId17" roundtripDataSignature="AMtx7mgWmJ4jj+IxalgMDJ8WlRH5JN5QV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384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customschemas.google.com/relationships/presentationmetadata" Target="metadata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2" name="Google Shape;152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0" name="Google Shape;160;p1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" name="Google Shape;88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6" name="Google Shape;96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" name="Google Shape;104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" name="Google Shape;112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0" name="Google Shape;120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8" name="Google Shape;128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6" name="Google Shape;136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4" name="Google Shape;144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3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13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4" name="Google Shape;14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22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2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2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2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3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3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2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2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2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14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1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1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5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15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Google Shape;26;p1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6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16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1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1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7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7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9" name="Google Shape;39;p17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17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1" name="Google Shape;41;p17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1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1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1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1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0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20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20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8" name="Google Shape;58;p2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2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2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1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21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21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5" name="Google Shape;65;p2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2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2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12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"/>
          <p:cNvSpPr txBox="1"/>
          <p:nvPr/>
        </p:nvSpPr>
        <p:spPr>
          <a:xfrm>
            <a:off x="8612660" y="6203092"/>
            <a:ext cx="2775119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© 2018 Awana® Clubs International. KJV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" name="Google Shape;154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Google Shape;155;p10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4.7  Agents of Grace</a:t>
            </a:r>
            <a:endParaRPr/>
          </a:p>
        </p:txBody>
      </p:sp>
      <p:sp>
        <p:nvSpPr>
          <p:cNvPr id="156" name="Google Shape;156;p10"/>
          <p:cNvSpPr txBox="1"/>
          <p:nvPr>
            <p:ph idx="1" type="body"/>
          </p:nvPr>
        </p:nvSpPr>
        <p:spPr>
          <a:xfrm>
            <a:off x="721815" y="1388281"/>
            <a:ext cx="10630500" cy="45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Summing It Up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We can never do anything to deserve God’s </a:t>
            </a:r>
            <a:br>
              <a:rPr lang="en-US" sz="3600"/>
            </a:br>
            <a:r>
              <a:rPr lang="en-US" sz="3600"/>
              <a:t>amazing grace.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His grace saves us, strengthen us, help us grow, </a:t>
            </a:r>
            <a:br>
              <a:rPr lang="en-US" sz="3600"/>
            </a:br>
            <a:r>
              <a:rPr lang="en-US" sz="3600"/>
              <a:t>and helps us share the gospel with others.</a:t>
            </a:r>
            <a:endParaRPr/>
          </a:p>
        </p:txBody>
      </p:sp>
      <p:sp>
        <p:nvSpPr>
          <p:cNvPr id="157" name="Google Shape;157;p10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" name="Google Shape;162;p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63" name="Google Shape;163;p11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4.7  Agents of Grace</a:t>
            </a:r>
            <a:endParaRPr/>
          </a:p>
        </p:txBody>
      </p:sp>
      <p:sp>
        <p:nvSpPr>
          <p:cNvPr id="164" name="Google Shape;164;p11"/>
          <p:cNvSpPr txBox="1"/>
          <p:nvPr/>
        </p:nvSpPr>
        <p:spPr>
          <a:xfrm>
            <a:off x="723289" y="1386978"/>
            <a:ext cx="10745400" cy="432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CUSTOMIZABLE SLIDE</a:t>
            </a:r>
            <a:endParaRPr/>
          </a:p>
        </p:txBody>
      </p:sp>
      <p:sp>
        <p:nvSpPr>
          <p:cNvPr id="165" name="Google Shape;165;p11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Google Shape;90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p2"/>
          <p:cNvSpPr txBox="1"/>
          <p:nvPr>
            <p:ph idx="1" type="body"/>
          </p:nvPr>
        </p:nvSpPr>
        <p:spPr>
          <a:xfrm>
            <a:off x="721814" y="1376027"/>
            <a:ext cx="10776300" cy="5009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Lesson Summary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Agents of grace live out God’s grace when they grow in Christ, rely on God’s strength, and share the gospel of grace with others. </a:t>
            </a:r>
            <a:endParaRPr/>
          </a:p>
        </p:txBody>
      </p:sp>
      <p:sp>
        <p:nvSpPr>
          <p:cNvPr id="92" name="Google Shape;92;p2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4.7  Agents of Grace</a:t>
            </a:r>
            <a:endParaRPr/>
          </a:p>
        </p:txBody>
      </p:sp>
      <p:sp>
        <p:nvSpPr>
          <p:cNvPr id="93" name="Google Shape;93;p2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Google Shape;98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3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4.7  Agents of Grace</a:t>
            </a:r>
            <a:endParaRPr/>
          </a:p>
        </p:txBody>
      </p:sp>
      <p:sp>
        <p:nvSpPr>
          <p:cNvPr id="100" name="Google Shape;100;p3"/>
          <p:cNvSpPr txBox="1"/>
          <p:nvPr>
            <p:ph idx="1" type="body"/>
          </p:nvPr>
        </p:nvSpPr>
        <p:spPr>
          <a:xfrm>
            <a:off x="721825" y="1371080"/>
            <a:ext cx="95397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Agents of grace are saved through God’s grace.</a:t>
            </a:r>
            <a:endParaRPr sz="5400"/>
          </a:p>
        </p:txBody>
      </p:sp>
      <p:sp>
        <p:nvSpPr>
          <p:cNvPr id="101" name="Google Shape;101;p3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Google Shape;106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4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4.7  Agents of Grace</a:t>
            </a:r>
            <a:endParaRPr/>
          </a:p>
        </p:txBody>
      </p:sp>
      <p:sp>
        <p:nvSpPr>
          <p:cNvPr id="108" name="Google Shape;108;p4"/>
          <p:cNvSpPr txBox="1"/>
          <p:nvPr>
            <p:ph idx="1" type="body"/>
          </p:nvPr>
        </p:nvSpPr>
        <p:spPr>
          <a:xfrm>
            <a:off x="721824" y="1371105"/>
            <a:ext cx="99774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Agents of grace grow in Christ.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</p:txBody>
      </p:sp>
      <p:sp>
        <p:nvSpPr>
          <p:cNvPr id="109" name="Google Shape;109;p4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oogle Shape;114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5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4.7  Agents of Grace</a:t>
            </a:r>
            <a:endParaRPr/>
          </a:p>
        </p:txBody>
      </p:sp>
      <p:sp>
        <p:nvSpPr>
          <p:cNvPr id="116" name="Google Shape;116;p5"/>
          <p:cNvSpPr txBox="1"/>
          <p:nvPr>
            <p:ph idx="1" type="body"/>
          </p:nvPr>
        </p:nvSpPr>
        <p:spPr>
          <a:xfrm>
            <a:off x="721826" y="1357805"/>
            <a:ext cx="94812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Agents of grace rely on God’s strength.</a:t>
            </a:r>
            <a:r>
              <a:rPr b="1" lang="en-US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</p:txBody>
      </p:sp>
      <p:sp>
        <p:nvSpPr>
          <p:cNvPr id="117" name="Google Shape;117;p5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Google Shape;122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6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4.7  Agents of Grace</a:t>
            </a:r>
            <a:endParaRPr/>
          </a:p>
        </p:txBody>
      </p:sp>
      <p:sp>
        <p:nvSpPr>
          <p:cNvPr id="124" name="Google Shape;124;p6"/>
          <p:cNvSpPr txBox="1"/>
          <p:nvPr>
            <p:ph idx="1" type="body"/>
          </p:nvPr>
        </p:nvSpPr>
        <p:spPr>
          <a:xfrm>
            <a:off x="721826" y="1371080"/>
            <a:ext cx="94812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Agents of grace share the gospel.</a:t>
            </a:r>
            <a:endParaRPr sz="4400"/>
          </a:p>
        </p:txBody>
      </p:sp>
      <p:sp>
        <p:nvSpPr>
          <p:cNvPr id="125" name="Google Shape;125;p6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Google Shape;130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7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4.7  Agents of Grace</a:t>
            </a:r>
            <a:endParaRPr/>
          </a:p>
        </p:txBody>
      </p:sp>
      <p:sp>
        <p:nvSpPr>
          <p:cNvPr id="132" name="Google Shape;132;p7"/>
          <p:cNvSpPr txBox="1"/>
          <p:nvPr>
            <p:ph idx="1" type="body"/>
          </p:nvPr>
        </p:nvSpPr>
        <p:spPr>
          <a:xfrm>
            <a:off x="721826" y="1371105"/>
            <a:ext cx="94812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Agents of grace seek to glorify God.</a:t>
            </a:r>
            <a:endParaRPr/>
          </a:p>
        </p:txBody>
      </p:sp>
      <p:sp>
        <p:nvSpPr>
          <p:cNvPr id="133" name="Google Shape;133;p7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Google Shape;138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8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4.7  Agents of Grace</a:t>
            </a:r>
            <a:endParaRPr/>
          </a:p>
        </p:txBody>
      </p:sp>
      <p:sp>
        <p:nvSpPr>
          <p:cNvPr id="140" name="Google Shape;140;p8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  <p:sp>
        <p:nvSpPr>
          <p:cNvPr id="141" name="Google Shape;141;p8"/>
          <p:cNvSpPr txBox="1"/>
          <p:nvPr/>
        </p:nvSpPr>
        <p:spPr>
          <a:xfrm>
            <a:off x="721824" y="1387318"/>
            <a:ext cx="10565100" cy="458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b="1"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Memorize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b="1"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 Corinthians 15:10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But by the grace of God I am what I am: and His grace which was bestowed upon me was not in vain; but I labored more abundantly than they all: yet not I, but the grace of God which was with me. 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Google Shape;146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Google Shape;147;p9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4.7  Agents of Grace</a:t>
            </a:r>
            <a:endParaRPr/>
          </a:p>
        </p:txBody>
      </p:sp>
      <p:sp>
        <p:nvSpPr>
          <p:cNvPr id="148" name="Google Shape;148;p9"/>
          <p:cNvSpPr txBox="1"/>
          <p:nvPr>
            <p:ph idx="1" type="body"/>
          </p:nvPr>
        </p:nvSpPr>
        <p:spPr>
          <a:xfrm>
            <a:off x="721815" y="1389656"/>
            <a:ext cx="10630500" cy="45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Application Questions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What is grace?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What can someone do to earn God’s grace?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How will you choose to be an agent of grace in someone’s life this week?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How can you rely on God’s grace this week to help you get through a tough situation? </a:t>
            </a:r>
            <a:endParaRPr/>
          </a:p>
        </p:txBody>
      </p:sp>
      <p:sp>
        <p:nvSpPr>
          <p:cNvPr id="149" name="Google Shape;149;p9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2018-07-11T19:32:05Z</dcterms:created>
  <dc:creator>Hannah Dormeier</dc:creator>
</cp:coreProperties>
</file>