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VE1kga1Lb5IpcEVT1ZXU5skvjw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honor when we glorify God by sacrificially loving and respecting others.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show respect and give preference to others.</a:t>
            </a:r>
            <a:r>
              <a:rPr b="1" lang="en-US"/>
              <a:t> </a:t>
            </a:r>
            <a:r>
              <a:rPr lang="en-US" sz="44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080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follow Christ’s example of honor.  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respect others even when they do not feel like it.</a:t>
            </a:r>
            <a:endParaRPr sz="4400"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show they are disciples of Jesus.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74068"/>
            <a:ext cx="10565100" cy="24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Romans 12:10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kindly affectioned one to another with brotherly love; in honor preferring one another.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when someone shows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show someone in your home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show someone in your school or </a:t>
            </a:r>
            <a:br>
              <a:rPr lang="en-US" sz="3600"/>
            </a:br>
            <a:r>
              <a:rPr lang="en-US" sz="3600"/>
              <a:t>church honor?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Honor is showing respect and giving preference </a:t>
            </a:r>
            <a:br>
              <a:rPr lang="en-US" sz="3600"/>
            </a:br>
            <a:r>
              <a:rPr lang="en-US" sz="3600"/>
              <a:t>to others.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show others we are a follower of Jesus when </a:t>
            </a:r>
            <a:br>
              <a:rPr lang="en-US" sz="3600"/>
            </a:br>
            <a:r>
              <a:rPr lang="en-US" sz="3600"/>
              <a:t>we love and honor one another.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