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gE/ese6sPFP/DX8HCauhtD7T1vh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 is our strength. We can trust in Him to be our refuge and help in times of trouble.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8433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powerful.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weak.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gives us strength.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do not have to be afraid.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15" y="1378306"/>
            <a:ext cx="97440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Psalm 46:1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God is our refuge and strength, a very present help in trouble.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4029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areas has God shown His strength in your life?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should you respond to God’s strength in your life?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one way you need God’s strength this week?</a:t>
            </a: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our refuge and strength.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never have to be afraid because God is always </a:t>
            </a:r>
            <a:br>
              <a:rPr lang="en-US" sz="3600"/>
            </a:br>
            <a:r>
              <a:rPr lang="en-US" sz="3600"/>
              <a:t>with us. He is bigger and stronger than anything we will ever face.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