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5" roundtripDataSignature="AMtx7mjNSVapqeOdxUkMYYWaPe7Q8cBN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200" u="none" cap="none" strike="noStrike">
                <a:solidFill>
                  <a:schemeClr val="dk1"/>
                </a:solidFill>
                <a:latin typeface="Calibri"/>
                <a:ea typeface="Calibri"/>
                <a:cs typeface="Calibri"/>
                <a:sym typeface="Calibri"/>
              </a:rPr>
              <a:t>© 2018 Awana® Clubs International. KJV</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Jesus is the way, the truth, and the life. He is the only way to be right with God. He is full of grace and truth, and He offers those who trust in Him eternal life.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b="1" sz="3200">
              <a:latin typeface="Calibri"/>
              <a:ea typeface="Calibri"/>
              <a:cs typeface="Calibri"/>
              <a:sym typeface="Calibri"/>
            </a:endParaRPr>
          </a:p>
        </p:txBody>
      </p:sp>
      <p:sp>
        <p:nvSpPr>
          <p:cNvPr id="93" name="Google Shape;93;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only way to heaven.</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8" name="Google Shape;108;p4"/>
          <p:cNvSpPr txBox="1"/>
          <p:nvPr>
            <p:ph idx="1" type="body"/>
          </p:nvPr>
        </p:nvSpPr>
        <p:spPr>
          <a:xfrm>
            <a:off x="721826" y="1371080"/>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truth. </a:t>
            </a:r>
            <a:endParaRPr sz="4400"/>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life.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24" name="Google Shape;124;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
        <p:nvSpPr>
          <p:cNvPr id="125" name="Google Shape;125;p6"/>
          <p:cNvSpPr txBox="1"/>
          <p:nvPr/>
        </p:nvSpPr>
        <p:spPr>
          <a:xfrm>
            <a:off x="721824" y="1360793"/>
            <a:ext cx="10565100" cy="363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Memorize</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a:solidFill>
                  <a:schemeClr val="dk1"/>
                </a:solidFill>
                <a:latin typeface="Calibri"/>
                <a:ea typeface="Calibri"/>
                <a:cs typeface="Calibri"/>
                <a:sym typeface="Calibri"/>
              </a:rPr>
              <a:t>John 14:6</a:t>
            </a:r>
            <a:br>
              <a:rPr lang="en-US" sz="2800">
                <a:solidFill>
                  <a:schemeClr val="dk1"/>
                </a:solidFill>
                <a:latin typeface="Calibri"/>
                <a:ea typeface="Calibri"/>
                <a:cs typeface="Calibri"/>
                <a:sym typeface="Calibri"/>
              </a:rPr>
            </a:br>
            <a:r>
              <a:rPr i="1" lang="en-US" sz="3600">
                <a:solidFill>
                  <a:schemeClr val="dk1"/>
                </a:solidFill>
                <a:latin typeface="Calibri"/>
                <a:ea typeface="Calibri"/>
                <a:cs typeface="Calibri"/>
                <a:sym typeface="Calibri"/>
              </a:rPr>
              <a:t>Jesus saith unto him, “I am the way, the truth, and the life: no man cometh unto the Father, but by Me.”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1" lang="en-US" sz="2800">
                <a:solidFill>
                  <a:schemeClr val="dk1"/>
                </a:solidFill>
                <a:latin typeface="Calibri"/>
                <a:ea typeface="Calibri"/>
                <a:cs typeface="Calibri"/>
                <a:sym typeface="Calibri"/>
              </a:rPr>
              <a:t> </a:t>
            </a:r>
            <a:endParaRPr sz="2800">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 </a:t>
            </a:r>
            <a:endParaRPr sz="36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did God do for us so that we could be right </a:t>
            </a:r>
            <a:br>
              <a:rPr lang="en-US" sz="3600"/>
            </a:br>
            <a:r>
              <a:rPr lang="en-US" sz="3600"/>
              <a:t>with Him? </a:t>
            </a:r>
            <a:endParaRPr/>
          </a:p>
          <a:p>
            <a:pPr indent="-228600" lvl="0" marL="228600" rtl="0" algn="l">
              <a:lnSpc>
                <a:spcPct val="90000"/>
              </a:lnSpc>
              <a:spcBef>
                <a:spcPts val="1000"/>
              </a:spcBef>
              <a:spcAft>
                <a:spcPts val="0"/>
              </a:spcAft>
              <a:buClr>
                <a:schemeClr val="dk1"/>
              </a:buClr>
              <a:buSzPts val="3600"/>
              <a:buChar char="•"/>
            </a:pPr>
            <a:r>
              <a:rPr lang="en-US" sz="3600"/>
              <a:t>What is the only way to be right with God?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the truth help you when you struggle with temptation?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life encourage you?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only way we can be right with God. </a:t>
            </a:r>
            <a:br>
              <a:rPr lang="en-US" sz="3600"/>
            </a:br>
            <a:r>
              <a:rPr lang="en-US" sz="3600"/>
              <a:t>There is no other way for us to get to heaven except through Him. </a:t>
            </a:r>
            <a:endParaRPr/>
          </a:p>
          <a:p>
            <a:pPr indent="-228600" lvl="0" marL="228600" rtl="0" algn="l">
              <a:lnSpc>
                <a:spcPct val="90000"/>
              </a:lnSpc>
              <a:spcBef>
                <a:spcPts val="1000"/>
              </a:spcBef>
              <a:spcAft>
                <a:spcPts val="0"/>
              </a:spcAft>
              <a:buClr>
                <a:schemeClr val="dk1"/>
              </a:buClr>
              <a:buSzPts val="3600"/>
              <a:buChar char="•"/>
            </a:pPr>
            <a:r>
              <a:rPr lang="en-US" sz="3600"/>
              <a:t>Jesus is truth, and we are guaranteed eternal life </a:t>
            </a:r>
            <a:br>
              <a:rPr lang="en-US" sz="3600"/>
            </a:br>
            <a:r>
              <a:rPr lang="en-US" sz="3600"/>
              <a:t>when we trust Him as Savior. </a:t>
            </a:r>
            <a:endParaRPr/>
          </a:p>
        </p:txBody>
      </p:sp>
      <p:sp>
        <p:nvSpPr>
          <p:cNvPr id="141" name="Google Shape;141;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lang="en-US" sz="3200">
                <a:solidFill>
                  <a:schemeClr val="dk1"/>
                </a:solidFill>
                <a:latin typeface="Calibri"/>
                <a:ea typeface="Calibri"/>
                <a:cs typeface="Calibri"/>
                <a:sym typeface="Calibri"/>
              </a:rPr>
              <a:t>3.6  I Am the Way, the Truth, and the Life</a:t>
            </a:r>
            <a:endParaRPr b="1" sz="3200">
              <a:solidFill>
                <a:schemeClr val="dk1"/>
              </a:solidFill>
              <a:latin typeface="Calibri"/>
              <a:ea typeface="Calibri"/>
              <a:cs typeface="Calibri"/>
              <a:sym typeface="Calibri"/>
            </a:endParaRPr>
          </a:p>
        </p:txBody>
      </p:sp>
      <p:sp>
        <p:nvSpPr>
          <p:cNvPr id="148" name="Google Shape;148;p9"/>
          <p:cNvSpPr txBox="1"/>
          <p:nvPr/>
        </p:nvSpPr>
        <p:spPr>
          <a:xfrm>
            <a:off x="72336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lang="en-US" sz="3200">
                <a:solidFill>
                  <a:schemeClr val="dk1"/>
                </a:solidFill>
                <a:latin typeface="Calibri"/>
                <a:ea typeface="Calibri"/>
                <a:cs typeface="Calibri"/>
                <a:sym typeface="Calibri"/>
              </a:rPr>
              <a:t>CUSTOMIZABLE SLIDE</a:t>
            </a:r>
            <a:endParaRPr/>
          </a:p>
        </p:txBody>
      </p:sp>
      <p:sp>
        <p:nvSpPr>
          <p:cNvPr id="149" name="Google Shape;149;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200">
                <a:solidFill>
                  <a:schemeClr val="dk1"/>
                </a:solidFill>
                <a:latin typeface="Calibri"/>
                <a:ea typeface="Calibri"/>
                <a:cs typeface="Calibri"/>
                <a:sym typeface="Calibri"/>
              </a:rPr>
              <a:t>KJV</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