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iUfF64bMsYMNAUZs8X33actQIbI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flawless and without error. We can trust that the unchanging, true Word of God applies to our lives and situations.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truth.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perfect.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3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have confidence in God’s Word.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Psalm 12:6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The words of the LORD are pure words: as silver tried in a furnace of earth, purified seven times.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God’s Word is true?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God’s Word is true change the way you feel about the Bible?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apply a promise in God’s Word to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true and without error. It is just as true today as it was the day it was written.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in God’s unchanging truths and apply it to every situation we face.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