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7" roundtripDataSignature="AMtx7miBLsQoDWiJUkBmPTzhDbeMVvxF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customschemas.google.com/relationships/presentationmetadata" Target="meta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2.5  The Bible Is The Standard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66 books of the Bible are complete and perfect.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will endure forever.  It will never change.  We can be confident that the Bible we hold in our hands is the complete, inspired Word of God. 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1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2.5  The Bible Is The Standard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11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65" name="Google Shape;165;p11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57097"/>
            <a:ext cx="10776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God’s Word is complete. Each of the 66 books in the Bible meet the standards for belonging in the Bible.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complete and perfect.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10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Each book of the Bible has a certain type of writer.</a:t>
            </a:r>
            <a:r>
              <a:rPr b="1" lang="en-US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8489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All the books of the Bible agree with </a:t>
            </a:r>
            <a:br>
              <a:rPr lang="en-US" sz="3600"/>
            </a:br>
            <a:r>
              <a:rPr lang="en-US" sz="3600"/>
              <a:t>one another.</a:t>
            </a:r>
            <a:endParaRPr sz="4400"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84355"/>
            <a:ext cx="8489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All the books of the Bible were inspired by the Holy Spirit.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26" y="1371080"/>
            <a:ext cx="8489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trust God’s Word. 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25" y="1386979"/>
            <a:ext cx="107178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2 Peter 3:2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That ye may be mindful of the words which were spoken before by the holy prophets, and of the commandment of us the apostles of the Lord and Savior.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2.5  The Bible Is The Standard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you know the Bible is the complete Word </a:t>
            </a:r>
            <a:br>
              <a:rPr lang="en-US" sz="3600"/>
            </a:br>
            <a:r>
              <a:rPr lang="en-US" sz="3600"/>
              <a:t>of God?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knowing the Bible is complete and true encourage you?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is it important to cherish and trust the 66 books of the Bible?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