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inUKVvLhD8tM70X1rHc4Wk3rH34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4.4  Agents of Obedience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02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Agents of obedience show their love for God when they obey quickly with a good attitude.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645175" y="1384355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obedience have a relationship </a:t>
            </a:r>
            <a:br>
              <a:rPr lang="en-US" sz="3600"/>
            </a:br>
            <a:r>
              <a:rPr lang="en-US" sz="3600"/>
              <a:t>with God. </a:t>
            </a:r>
            <a:r>
              <a:rPr lang="en-US" sz="44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obedience keep God’s commands.</a:t>
            </a:r>
            <a:r>
              <a:rPr b="1" lang="en-US"/>
              <a:t> </a:t>
            </a:r>
            <a:r>
              <a:rPr lang="en-US" sz="3600"/>
              <a:t> 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obedience have a humble attitude.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578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obedience display their love to God. 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4006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14:15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ye love Me, keep my commandments.</a:t>
            </a: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4.4  Agents of Obedience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is it sometimes hard to obey?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is it hard to have a right attitude when we obey?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God’s Word and prayer help you with your attitude toward those in authority?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be an agent of obedience in your home? school?</a:t>
            </a:r>
            <a:r>
              <a:rPr b="1" lang="en-US"/>
              <a:t> </a:t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4.4  Agents of Obedience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gave us rules to protect us, help us, and keep us safe. He placed in our lives authority figures we need to obey.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display our love for God when we humbly obey God’s Word and those in authority over us.</a:t>
            </a:r>
            <a:endParaRPr sz="4400"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