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9" roundtripDataSignature="AMtx7mhcLFjgy2pAceyN0wGNBfDF1W5S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8" name="Google Shape;16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43:5 </a:t>
            </a:r>
            <a:endParaRPr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r>
              <a:rPr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265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1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courage show that you trust in God’s plan for your life?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humility point others to Christ?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wisdom help you become more like Jesus?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obedience encourage those in authority?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you follow Christ’s example and be an agent of honor?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you encourage someone facing a hard time by being an agent of hope?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do agents of grace live out God’s grace?</a:t>
            </a:r>
            <a:endParaRPr sz="3700"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2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2"/>
          <p:cNvSpPr txBox="1"/>
          <p:nvPr>
            <p:ph idx="1" type="body"/>
          </p:nvPr>
        </p:nvSpPr>
        <p:spPr>
          <a:xfrm>
            <a:off x="721815" y="1371585"/>
            <a:ext cx="10630500" cy="52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courage know that God will help them be brave enough to face any situation.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humility submit to God and put others’ needs before our own.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wisdom make good choices and help to bring glory to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obedience display their love for God by humbly obeying God’s Word and those in authority over them.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honor show respect to and give preference 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hope have confidence that God will work out each situation for </a:t>
            </a:r>
            <a:br>
              <a:rPr lang="en-US" sz="2400"/>
            </a:br>
            <a:r>
              <a:rPr lang="en-US" sz="2400"/>
              <a:t>God’s glory.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grace live out God’s grace that saves us, strengthen us, help us grow, and helps us share the gospel with others. </a:t>
            </a:r>
            <a:endParaRPr/>
          </a:p>
        </p:txBody>
      </p:sp>
      <p:sp>
        <p:nvSpPr>
          <p:cNvPr id="173" name="Google Shape;173;p1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3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3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needs people to live out His truths in their lives. We can be agents of courage, humility, wisdom, obedience, honor, hope, and grace for Him. </a:t>
            </a:r>
            <a:endParaRPr sz="4400"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10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courage.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080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wisdom.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obedience.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honor.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hope.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grace.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